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1338C2-E2A3-4445-88FB-8A4D95EF0D83}" type="datetimeFigureOut">
              <a:rPr lang="es-ES_tradnl" smtClean="0"/>
              <a:pPr/>
              <a:t>11/08/2017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6D08FE-4A4F-419C-8FC7-1385B6090F6F}" type="slidenum">
              <a:rPr lang="es-ES_tradnl" smtClean="0"/>
              <a:pPr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429652" cy="175736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GRUPO: </a:t>
            </a:r>
            <a:r>
              <a:rPr lang="es-MX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s-MX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MX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CARANDAITI </a:t>
            </a:r>
            <a:r>
              <a:rPr lang="es-MX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VILLAMONTES</a:t>
            </a:r>
            <a:endParaRPr lang="es-ES_tradnl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8429684" cy="19288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MX" sz="2400" dirty="0" smtClean="0"/>
              <a:t>INTEGRANTES:</a:t>
            </a:r>
          </a:p>
          <a:p>
            <a:pPr algn="ctr"/>
            <a:r>
              <a:rPr lang="es-MX" dirty="0" smtClean="0"/>
              <a:t>Antonio Gabriela</a:t>
            </a:r>
          </a:p>
          <a:p>
            <a:pPr algn="ctr"/>
            <a:r>
              <a:rPr lang="es-MX" dirty="0" smtClean="0"/>
              <a:t>Llanos Neiza</a:t>
            </a:r>
          </a:p>
          <a:p>
            <a:pPr algn="ctr"/>
            <a:r>
              <a:rPr lang="es-MX" dirty="0" smtClean="0"/>
              <a:t>Zenteno </a:t>
            </a:r>
            <a:r>
              <a:rPr lang="es-MX" dirty="0" smtClean="0"/>
              <a:t>Jhesmin </a:t>
            </a:r>
            <a:endParaRPr lang="es-ES_tradnl" dirty="0"/>
          </a:p>
        </p:txBody>
      </p:sp>
      <p:pic>
        <p:nvPicPr>
          <p:cNvPr id="4" name="3 Imagen" descr="Unknown-1024x577.jpeg"/>
          <p:cNvPicPr>
            <a:picLocks noChangeAspect="1"/>
          </p:cNvPicPr>
          <p:nvPr/>
        </p:nvPicPr>
        <p:blipFill>
          <a:blip r:embed="rId2"/>
          <a:srcRect l="25000" t="2860" r="3906"/>
          <a:stretch>
            <a:fillRect/>
          </a:stretch>
        </p:blipFill>
        <p:spPr>
          <a:xfrm>
            <a:off x="5983470" y="4424661"/>
            <a:ext cx="3160530" cy="24333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451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50304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TUP´A </a:t>
            </a:r>
            <a:br>
              <a:rPr lang="es-MX" sz="5400" dirty="0" smtClean="0">
                <a:latin typeface="Arial Black" pitchFamily="34" charset="0"/>
              </a:rPr>
            </a:br>
            <a:r>
              <a:rPr lang="es-MX" sz="5400" dirty="0" smtClean="0">
                <a:latin typeface="Arial Black" pitchFamily="34" charset="0"/>
              </a:rPr>
              <a:t> </a:t>
            </a:r>
            <a:r>
              <a:rPr lang="es-MX" sz="2700" dirty="0" smtClean="0">
                <a:latin typeface="Arial Black" pitchFamily="34" charset="0"/>
              </a:rPr>
              <a:t>Dios de la creación de la cultura Guaraní </a:t>
            </a:r>
            <a:endParaRPr lang="es-ES_tradnl" sz="2400" dirty="0">
              <a:latin typeface="Arial Black" pitchFamily="34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248" r="15965" b="18509"/>
          <a:stretch/>
        </p:blipFill>
        <p:spPr>
          <a:xfrm>
            <a:off x="1071538" y="2348879"/>
            <a:ext cx="7460901" cy="416777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42582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5270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Ingredientes (Para 1 </a:t>
            </a:r>
            <a:r>
              <a:rPr 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pax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767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b="1" dirty="0" smtClean="0"/>
              <a:t>Para el Lomo de cerdo:  </a:t>
            </a:r>
          </a:p>
          <a:p>
            <a:r>
              <a:rPr lang="es-MX" dirty="0" smtClean="0"/>
              <a:t>Lomo de cerdo                     65 gr. </a:t>
            </a:r>
          </a:p>
          <a:p>
            <a:r>
              <a:rPr lang="es-MX" dirty="0" smtClean="0"/>
              <a:t>Chicha                                  100 ml.</a:t>
            </a:r>
          </a:p>
          <a:p>
            <a:r>
              <a:rPr lang="es-MX" dirty="0" smtClean="0"/>
              <a:t>Cebolla en </a:t>
            </a:r>
            <a:r>
              <a:rPr lang="es-MX" dirty="0" err="1" smtClean="0"/>
              <a:t>brunoisse</a:t>
            </a:r>
            <a:r>
              <a:rPr lang="es-MX" dirty="0" smtClean="0"/>
              <a:t>           </a:t>
            </a:r>
            <a:r>
              <a:rPr lang="es-MX" dirty="0" smtClean="0"/>
              <a:t>¼ unidad</a:t>
            </a:r>
          </a:p>
          <a:p>
            <a:r>
              <a:rPr lang="es-MX" dirty="0" smtClean="0"/>
              <a:t>Ajo                                        ¼ unidad</a:t>
            </a:r>
          </a:p>
          <a:p>
            <a:r>
              <a:rPr lang="es-MX" dirty="0" smtClean="0"/>
              <a:t>Perejil                                   1 tallo</a:t>
            </a:r>
          </a:p>
          <a:p>
            <a:r>
              <a:rPr lang="es-MX" dirty="0" smtClean="0"/>
              <a:t>Orégano                               2 gr.</a:t>
            </a:r>
          </a:p>
          <a:p>
            <a:r>
              <a:rPr lang="es-MX" dirty="0" smtClean="0"/>
              <a:t>Hoja de laurel                      1 unidad</a:t>
            </a:r>
          </a:p>
          <a:p>
            <a:r>
              <a:rPr lang="es-MX" dirty="0" smtClean="0"/>
              <a:t>Sal y pimienta                      3 gr. </a:t>
            </a:r>
          </a:p>
        </p:txBody>
      </p:sp>
      <p:pic>
        <p:nvPicPr>
          <p:cNvPr id="4" name="3 Imagen" descr="20786605_10214125717645292_826098092_n.jpg"/>
          <p:cNvPicPr>
            <a:picLocks noChangeAspect="1"/>
          </p:cNvPicPr>
          <p:nvPr/>
        </p:nvPicPr>
        <p:blipFill>
          <a:blip r:embed="rId2"/>
          <a:srcRect l="8333" t="23958" b="18750"/>
          <a:stretch>
            <a:fillRect/>
          </a:stretch>
        </p:blipFill>
        <p:spPr>
          <a:xfrm>
            <a:off x="6015068" y="4143380"/>
            <a:ext cx="2843212" cy="2369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76932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9435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b="1" dirty="0" smtClean="0"/>
              <a:t>Para la </a:t>
            </a:r>
            <a:r>
              <a:rPr lang="es-MX" b="1" dirty="0" smtClean="0"/>
              <a:t>guarnición</a:t>
            </a:r>
            <a:endParaRPr lang="es-ES_tradn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715404" cy="5286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1800" b="1" dirty="0" smtClean="0"/>
              <a:t>VEGETALES AL RISOLADAS </a:t>
            </a:r>
          </a:p>
          <a:p>
            <a:r>
              <a:rPr lang="es-MX" sz="1800" dirty="0" smtClean="0"/>
              <a:t>Zanahoria bebe                  1 unidad</a:t>
            </a:r>
          </a:p>
          <a:p>
            <a:r>
              <a:rPr lang="es-MX" sz="1800" dirty="0" smtClean="0"/>
              <a:t>Calabacín pequeño            1/» unidad</a:t>
            </a:r>
          </a:p>
          <a:p>
            <a:r>
              <a:rPr lang="es-MX" sz="1800" dirty="0" smtClean="0"/>
              <a:t>Brócoli                               15 </a:t>
            </a:r>
            <a:r>
              <a:rPr lang="es-MX" sz="1800" dirty="0" smtClean="0"/>
              <a:t>gr</a:t>
            </a:r>
          </a:p>
          <a:p>
            <a:pPr>
              <a:buNone/>
            </a:pPr>
            <a:r>
              <a:rPr lang="es-MX" sz="1800" dirty="0" smtClean="0"/>
              <a:t> </a:t>
            </a:r>
            <a:r>
              <a:rPr lang="es-MX" sz="1800" dirty="0" smtClean="0"/>
              <a:t>                                                                                    </a:t>
            </a:r>
            <a:r>
              <a:rPr lang="es-MX" sz="1800" b="1" dirty="0" smtClean="0"/>
              <a:t>DUQUESAS </a:t>
            </a:r>
            <a:r>
              <a:rPr lang="es-MX" sz="1800" b="1" dirty="0" smtClean="0"/>
              <a:t>DE CUMANDA</a:t>
            </a:r>
          </a:p>
          <a:p>
            <a:pPr algn="r"/>
            <a:r>
              <a:rPr lang="es-MX" sz="1800" dirty="0" err="1" smtClean="0"/>
              <a:t>Ku</a:t>
            </a:r>
            <a:r>
              <a:rPr lang="es-MX" sz="1800" dirty="0" err="1" smtClean="0"/>
              <a:t>manda</a:t>
            </a:r>
            <a:r>
              <a:rPr lang="es-MX" sz="1800" dirty="0" smtClean="0"/>
              <a:t>                           </a:t>
            </a:r>
            <a:r>
              <a:rPr lang="es-MX" sz="1800" dirty="0" smtClean="0"/>
              <a:t>100 gr</a:t>
            </a:r>
          </a:p>
          <a:p>
            <a:pPr algn="r"/>
            <a:r>
              <a:rPr lang="es-MX" sz="1800" dirty="0" smtClean="0"/>
              <a:t>Yema de huevo             1 unidad</a:t>
            </a:r>
          </a:p>
          <a:p>
            <a:pPr algn="r"/>
            <a:r>
              <a:rPr lang="es-MX" sz="1800" dirty="0" smtClean="0"/>
              <a:t>Polvo de hornear                   2gr</a:t>
            </a:r>
          </a:p>
          <a:p>
            <a:pPr>
              <a:buNone/>
            </a:pPr>
            <a:r>
              <a:rPr lang="es-MX" sz="1800" b="1" dirty="0" smtClean="0"/>
              <a:t>TAPENADE </a:t>
            </a:r>
          </a:p>
          <a:p>
            <a:r>
              <a:rPr lang="es-MX" sz="1800" dirty="0" smtClean="0"/>
              <a:t>Aceitunas negras               50gr</a:t>
            </a:r>
          </a:p>
          <a:p>
            <a:r>
              <a:rPr lang="es-MX" sz="1800" dirty="0" smtClean="0"/>
              <a:t>Albahaca                             1 tallo</a:t>
            </a:r>
          </a:p>
          <a:p>
            <a:r>
              <a:rPr lang="es-MX" sz="1800" dirty="0" smtClean="0"/>
              <a:t>Ajo                                       ¼ diente</a:t>
            </a:r>
          </a:p>
          <a:p>
            <a:r>
              <a:rPr lang="es-MX" sz="1800" dirty="0" smtClean="0"/>
              <a:t>Aceite de oliva                   25 ml. </a:t>
            </a:r>
          </a:p>
          <a:p>
            <a:r>
              <a:rPr lang="es-MX" sz="1800" dirty="0" err="1" smtClean="0"/>
              <a:t>Limon</a:t>
            </a:r>
            <a:r>
              <a:rPr lang="es-MX" sz="1800" dirty="0" smtClean="0"/>
              <a:t>                                 ½ unidad</a:t>
            </a:r>
          </a:p>
          <a:p>
            <a:r>
              <a:rPr lang="es-MX" sz="1800" dirty="0" smtClean="0"/>
              <a:t>Sal                                       1 gr</a:t>
            </a:r>
            <a:endParaRPr lang="es-ES_tradnl" sz="1800" dirty="0"/>
          </a:p>
        </p:txBody>
      </p:sp>
      <p:pic>
        <p:nvPicPr>
          <p:cNvPr id="4" name="3 Imagen" descr="20751357_10214125716285258_1871734927_n.jpg"/>
          <p:cNvPicPr>
            <a:picLocks noChangeAspect="1"/>
          </p:cNvPicPr>
          <p:nvPr/>
        </p:nvPicPr>
        <p:blipFill>
          <a:blip r:embed="rId2"/>
          <a:srcRect l="16666" t="20833" r="15278" b="17708"/>
          <a:stretch>
            <a:fillRect/>
          </a:stretch>
        </p:blipFill>
        <p:spPr>
          <a:xfrm rot="20509642">
            <a:off x="4406831" y="1320119"/>
            <a:ext cx="1406804" cy="16939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Imagen" descr="20786470_10214125717605291_1063372141_n.jpg"/>
          <p:cNvPicPr>
            <a:picLocks noChangeAspect="1"/>
          </p:cNvPicPr>
          <p:nvPr/>
        </p:nvPicPr>
        <p:blipFill>
          <a:blip r:embed="rId3"/>
          <a:srcRect l="34375" t="13541" r="25781" b="26041"/>
          <a:stretch>
            <a:fillRect/>
          </a:stretch>
        </p:blipFill>
        <p:spPr>
          <a:xfrm rot="1888401">
            <a:off x="5811994" y="1390265"/>
            <a:ext cx="1393940" cy="15852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2928934"/>
            <a:ext cx="1500190" cy="15001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 descr="images (1).jpg"/>
          <p:cNvPicPr>
            <a:picLocks noChangeAspect="1"/>
          </p:cNvPicPr>
          <p:nvPr/>
        </p:nvPicPr>
        <p:blipFill>
          <a:blip r:embed="rId5"/>
          <a:srcRect l="21552" r="13793"/>
          <a:stretch>
            <a:fillRect/>
          </a:stretch>
        </p:blipFill>
        <p:spPr>
          <a:xfrm>
            <a:off x="5000628" y="4643446"/>
            <a:ext cx="1785950" cy="16573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09871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642918"/>
            <a:ext cx="8401080" cy="56816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b="1" dirty="0" smtClean="0"/>
              <a:t>SALSA DE AJI Y MARACUYA</a:t>
            </a:r>
          </a:p>
          <a:p>
            <a:r>
              <a:rPr lang="es-MX" sz="2000" dirty="0" smtClean="0"/>
              <a:t>Ají amarillo</a:t>
            </a:r>
            <a:r>
              <a:rPr lang="es-ES_tradnl" sz="2000" dirty="0" smtClean="0"/>
              <a:t> en vaina     2 unidades</a:t>
            </a:r>
          </a:p>
          <a:p>
            <a:r>
              <a:rPr lang="es-MX" sz="2000" dirty="0" smtClean="0"/>
              <a:t>Maracuyá                        1 unidad</a:t>
            </a:r>
          </a:p>
          <a:p>
            <a:r>
              <a:rPr lang="es-MX" sz="2000" dirty="0" err="1" smtClean="0"/>
              <a:t>Huacataya</a:t>
            </a:r>
            <a:r>
              <a:rPr lang="es-MX" sz="2000" dirty="0" smtClean="0"/>
              <a:t>                      3 tallos</a:t>
            </a:r>
          </a:p>
          <a:p>
            <a:r>
              <a:rPr lang="es-MX" sz="2000" dirty="0" smtClean="0"/>
              <a:t>Azúcar                            20 gr.</a:t>
            </a:r>
          </a:p>
          <a:p>
            <a:pPr algn="r">
              <a:buNone/>
            </a:pPr>
            <a:r>
              <a:rPr lang="es-MX" sz="2000" b="1" dirty="0" smtClean="0"/>
              <a:t>CHIPS DE CAMOTE</a:t>
            </a:r>
          </a:p>
          <a:p>
            <a:pPr algn="r"/>
            <a:r>
              <a:rPr lang="es-MX" sz="2000" dirty="0" smtClean="0"/>
              <a:t>Camote                   ½ unidad</a:t>
            </a:r>
          </a:p>
          <a:p>
            <a:pPr algn="r"/>
            <a:r>
              <a:rPr lang="es-MX" sz="2000" dirty="0" smtClean="0"/>
              <a:t>Aceite                           100 ml</a:t>
            </a:r>
          </a:p>
          <a:p>
            <a:endParaRPr lang="es-MX" sz="2000" dirty="0" smtClean="0"/>
          </a:p>
          <a:p>
            <a:pPr>
              <a:buNone/>
            </a:pPr>
            <a:r>
              <a:rPr lang="es-MX" sz="1600" b="1" dirty="0" smtClean="0"/>
              <a:t>TIERRA DE MAIZ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Choclo pequeño          1 unidad 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Palillo                            5 gr 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Agua                              150 ml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Gel </a:t>
            </a:r>
            <a:r>
              <a:rPr lang="es-MX" sz="2000" dirty="0" err="1" smtClean="0"/>
              <a:t>cream</a:t>
            </a:r>
            <a:r>
              <a:rPr lang="es-MX" sz="2000" dirty="0" smtClean="0"/>
              <a:t>                      20 ml</a:t>
            </a:r>
          </a:p>
        </p:txBody>
      </p:sp>
      <p:pic>
        <p:nvPicPr>
          <p:cNvPr id="4" name="3 Imagen" descr="20792982_10214125717845297_1393059996_n.jpg"/>
          <p:cNvPicPr>
            <a:picLocks noChangeAspect="1"/>
          </p:cNvPicPr>
          <p:nvPr/>
        </p:nvPicPr>
        <p:blipFill>
          <a:blip r:embed="rId2"/>
          <a:srcRect l="29892" t="10870" r="13043" b="15217"/>
          <a:stretch>
            <a:fillRect/>
          </a:stretch>
        </p:blipFill>
        <p:spPr>
          <a:xfrm rot="1150779">
            <a:off x="4363822" y="493402"/>
            <a:ext cx="1819852" cy="17678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Imagen" descr="14658393132192.jpg"/>
          <p:cNvPicPr>
            <a:picLocks noChangeAspect="1"/>
          </p:cNvPicPr>
          <p:nvPr/>
        </p:nvPicPr>
        <p:blipFill>
          <a:blip r:embed="rId3" cstate="print"/>
          <a:srcRect l="18040" r="18039"/>
          <a:stretch>
            <a:fillRect/>
          </a:stretch>
        </p:blipFill>
        <p:spPr>
          <a:xfrm rot="20169027">
            <a:off x="6527644" y="554613"/>
            <a:ext cx="1285884" cy="14642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20750905_10214125716565265_150157415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791716">
            <a:off x="2685029" y="2734852"/>
            <a:ext cx="1564819" cy="11736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 descr="20751583_10214125715605241_725025268_n.jpg"/>
          <p:cNvPicPr>
            <a:picLocks noChangeAspect="1"/>
          </p:cNvPicPr>
          <p:nvPr/>
        </p:nvPicPr>
        <p:blipFill>
          <a:blip r:embed="rId5"/>
          <a:srcRect l="21875" t="14583" r="17968" b="11458"/>
          <a:stretch>
            <a:fillRect/>
          </a:stretch>
        </p:blipFill>
        <p:spPr>
          <a:xfrm rot="19530424">
            <a:off x="4143372" y="4714884"/>
            <a:ext cx="1781925" cy="16430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8529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>COCCION AL VACIO - RONNER</a:t>
            </a:r>
            <a:endParaRPr lang="es-ES" dirty="0"/>
          </a:p>
        </p:txBody>
      </p:sp>
      <p:pic>
        <p:nvPicPr>
          <p:cNvPr id="4" name="3 Marcador de contenido" descr="20750927_10214125716005251_867606542_n.jpg"/>
          <p:cNvPicPr>
            <a:picLocks noGrp="1" noChangeAspect="1"/>
          </p:cNvPicPr>
          <p:nvPr>
            <p:ph idx="1"/>
          </p:nvPr>
        </p:nvPicPr>
        <p:blipFill>
          <a:blip r:embed="rId2"/>
          <a:srcRect b="23653"/>
          <a:stretch>
            <a:fillRect/>
          </a:stretch>
        </p:blipFill>
        <p:spPr>
          <a:xfrm>
            <a:off x="500033" y="2071678"/>
            <a:ext cx="3789567" cy="385765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4 Imagen" descr="20786280_10214125716765270_1969705462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2143116"/>
            <a:ext cx="3571900" cy="38635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LS KUMANDA</a:t>
            </a:r>
            <a:endParaRPr lang="es-ES" dirty="0"/>
          </a:p>
        </p:txBody>
      </p:sp>
      <p:pic>
        <p:nvPicPr>
          <p:cNvPr id="4" name="3 Marcador de contenido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143116"/>
            <a:ext cx="3929083" cy="392908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EL CILANTRO?</a:t>
            </a:r>
            <a:endParaRPr lang="es-ES" dirty="0"/>
          </a:p>
        </p:txBody>
      </p:sp>
      <p:pic>
        <p:nvPicPr>
          <p:cNvPr id="4" name="3 Marcador de contenido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214554"/>
            <a:ext cx="5786478" cy="385063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guara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47" y="214290"/>
            <a:ext cx="8730071" cy="6357982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9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GRACIAS POR SU ATENCIÒN</a:t>
            </a:r>
            <a:endParaRPr lang="es-ES" sz="96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176</Words>
  <Application>Microsoft Office PowerPoint</Application>
  <PresentationFormat>Presentación en pantalla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Flujo</vt:lpstr>
      <vt:lpstr>GRUPO:  CARANDAITI - VILLAMONTES</vt:lpstr>
      <vt:lpstr>TUP´A   Dios de la creación de la cultura Guaraní </vt:lpstr>
      <vt:lpstr>  Ingredientes (Para 1 pax)</vt:lpstr>
      <vt:lpstr>Para la guarnición</vt:lpstr>
      <vt:lpstr>Diapositiva 5</vt:lpstr>
      <vt:lpstr>COCCION AL VACIO - RONNER</vt:lpstr>
      <vt:lpstr>¿Qué ES LS KUMANDA</vt:lpstr>
      <vt:lpstr>¿Qué ES EL CILANTRO?</vt:lpstr>
      <vt:lpstr>Diapositiva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GRUPO: CARANDAITI - VILLAMONTES</dc:title>
  <dc:creator>Neiza</dc:creator>
  <cp:lastModifiedBy>rey</cp:lastModifiedBy>
  <cp:revision>13</cp:revision>
  <dcterms:created xsi:type="dcterms:W3CDTF">2017-08-10T16:05:16Z</dcterms:created>
  <dcterms:modified xsi:type="dcterms:W3CDTF">2017-08-11T16:45:40Z</dcterms:modified>
</cp:coreProperties>
</file>