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01FA0B0-E574-4549-B6B8-45E10CFFFEF2}" type="datetimeFigureOut">
              <a:rPr lang="es-ES" smtClean="0"/>
              <a:pPr/>
              <a:t>15/11/2017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5B9A691-2B70-45EB-9B9C-91A73CD263E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FA0B0-E574-4549-B6B8-45E10CFFFEF2}" type="datetimeFigureOut">
              <a:rPr lang="es-ES" smtClean="0"/>
              <a:pPr/>
              <a:t>15/11/2017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A691-2B70-45EB-9B9C-91A73CD263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FA0B0-E574-4549-B6B8-45E10CFFFEF2}" type="datetimeFigureOut">
              <a:rPr lang="es-ES" smtClean="0"/>
              <a:pPr/>
              <a:t>15/11/2017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A691-2B70-45EB-9B9C-91A73CD263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FA0B0-E574-4549-B6B8-45E10CFFFEF2}" type="datetimeFigureOut">
              <a:rPr lang="es-ES" smtClean="0"/>
              <a:pPr/>
              <a:t>15/11/2017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A691-2B70-45EB-9B9C-91A73CD263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FA0B0-E574-4549-B6B8-45E10CFFFEF2}" type="datetimeFigureOut">
              <a:rPr lang="es-ES" smtClean="0"/>
              <a:pPr/>
              <a:t>15/11/2017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A691-2B70-45EB-9B9C-91A73CD263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FA0B0-E574-4549-B6B8-45E10CFFFEF2}" type="datetimeFigureOut">
              <a:rPr lang="es-ES" smtClean="0"/>
              <a:pPr/>
              <a:t>15/11/2017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A691-2B70-45EB-9B9C-91A73CD263E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FA0B0-E574-4549-B6B8-45E10CFFFEF2}" type="datetimeFigureOut">
              <a:rPr lang="es-ES" smtClean="0"/>
              <a:pPr/>
              <a:t>15/11/2017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A691-2B70-45EB-9B9C-91A73CD263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FA0B0-E574-4549-B6B8-45E10CFFFEF2}" type="datetimeFigureOut">
              <a:rPr lang="es-ES" smtClean="0"/>
              <a:pPr/>
              <a:t>15/11/2017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A691-2B70-45EB-9B9C-91A73CD263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FA0B0-E574-4549-B6B8-45E10CFFFEF2}" type="datetimeFigureOut">
              <a:rPr lang="es-ES" smtClean="0"/>
              <a:pPr/>
              <a:t>15/11/2017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A691-2B70-45EB-9B9C-91A73CD263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FA0B0-E574-4549-B6B8-45E10CFFFEF2}" type="datetimeFigureOut">
              <a:rPr lang="es-ES" smtClean="0"/>
              <a:pPr/>
              <a:t>15/11/2017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A691-2B70-45EB-9B9C-91A73CD263E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FA0B0-E574-4549-B6B8-45E10CFFFEF2}" type="datetimeFigureOut">
              <a:rPr lang="es-ES" smtClean="0"/>
              <a:pPr/>
              <a:t>15/11/2017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A691-2B70-45EB-9B9C-91A73CD263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01FA0B0-E574-4549-B6B8-45E10CFFFEF2}" type="datetimeFigureOut">
              <a:rPr lang="es-ES" smtClean="0"/>
              <a:pPr/>
              <a:t>15/11/2017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5B9A691-2B70-45EB-9B9C-91A73CD263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54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99792" y="0"/>
            <a:ext cx="54299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4947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22513568"/>
              </p:ext>
            </p:extLst>
          </p:nvPr>
        </p:nvGraphicFramePr>
        <p:xfrm>
          <a:off x="971600" y="1196752"/>
          <a:ext cx="7128792" cy="432048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59757"/>
                <a:gridCol w="2145108"/>
                <a:gridCol w="1564452"/>
                <a:gridCol w="1559475"/>
              </a:tblGrid>
              <a:tr h="1514090">
                <a:tc>
                  <a:txBody>
                    <a:bodyPr/>
                    <a:lstStyle/>
                    <a:p>
                      <a:pPr marL="392430" algn="ctr"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País</a:t>
                      </a:r>
                      <a:endParaRPr lang="es-ES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3390" marR="281940" indent="38735" algn="ctr">
                        <a:lnSpc>
                          <a:spcPct val="1000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Extensión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Aproximada</a:t>
                      </a:r>
                      <a:endParaRPr lang="es-ES" sz="2000" dirty="0">
                        <a:effectLst/>
                      </a:endParaRPr>
                    </a:p>
                    <a:p>
                      <a:pPr marL="542290" marR="612775" algn="ctr">
                        <a:lnSpc>
                          <a:spcPts val="1385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 km2)</a:t>
                      </a:r>
                      <a:endParaRPr lang="es-ES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s-ES" sz="2000">
                        <a:effectLst/>
                      </a:endParaRPr>
                    </a:p>
                    <a:p>
                      <a:pPr marL="301625" indent="-977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Porcentaje del total</a:t>
                      </a:r>
                      <a:endParaRPr lang="es-ES" sz="20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s-ES" sz="2000" dirty="0">
                        <a:effectLst/>
                      </a:endParaRPr>
                    </a:p>
                    <a:p>
                      <a:pPr marL="242570" indent="-889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Porcentaje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nacional</a:t>
                      </a:r>
                      <a:endParaRPr lang="es-ES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37824">
                <a:tc>
                  <a:txBody>
                    <a:bodyPr/>
                    <a:lstStyle/>
                    <a:p>
                      <a:pPr marL="198120">
                        <a:spcBef>
                          <a:spcPts val="93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Argentina</a:t>
                      </a:r>
                      <a:endParaRPr lang="es-ES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85470" algn="r">
                        <a:spcBef>
                          <a:spcPts val="93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675.000</a:t>
                      </a:r>
                      <a:endParaRPr lang="es-ES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88645" algn="r">
                        <a:spcBef>
                          <a:spcPts val="93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59</a:t>
                      </a:r>
                      <a:endParaRPr lang="es-ES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8930">
                        <a:spcBef>
                          <a:spcPts val="93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24</a:t>
                      </a:r>
                      <a:endParaRPr lang="es-ES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26928">
                <a:tc>
                  <a:txBody>
                    <a:bodyPr/>
                    <a:lstStyle/>
                    <a:p>
                      <a:pPr marL="206375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Paraguay</a:t>
                      </a:r>
                      <a:endParaRPr lang="es-ES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85470" algn="r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257.000</a:t>
                      </a:r>
                      <a:endParaRPr lang="es-ES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88645" algn="r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23</a:t>
                      </a:r>
                      <a:endParaRPr lang="es-ES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893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60</a:t>
                      </a:r>
                      <a:endParaRPr lang="es-ES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82570">
                <a:tc>
                  <a:txBody>
                    <a:bodyPr/>
                    <a:lstStyle/>
                    <a:p>
                      <a:pPr marL="206375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Bolivia</a:t>
                      </a:r>
                      <a:endParaRPr lang="es-ES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85470" algn="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153.500</a:t>
                      </a:r>
                      <a:endParaRPr lang="es-ES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88645" algn="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</a:t>
                      </a:r>
                      <a:endParaRPr lang="es-ES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8930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</a:t>
                      </a:r>
                      <a:endParaRPr lang="es-ES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59069">
                <a:tc>
                  <a:txBody>
                    <a:bodyPr/>
                    <a:lstStyle/>
                    <a:p>
                      <a:pPr marL="206375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Brasil*</a:t>
                      </a:r>
                      <a:endParaRPr lang="es-ES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76580" algn="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56.000</a:t>
                      </a:r>
                      <a:endParaRPr lang="es-ES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71500" algn="r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s-ES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2095"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0,66</a:t>
                      </a:r>
                      <a:endParaRPr lang="es-ES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95522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55.jpe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116632"/>
            <a:ext cx="4571122" cy="674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89866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72.jpe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7" y="260648"/>
            <a:ext cx="4176464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580579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</TotalTime>
  <Words>23</Words>
  <Application>Microsoft Office PowerPoint</Application>
  <PresentationFormat>Presentación en pantalla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Austin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</dc:creator>
  <cp:lastModifiedBy>Pacheco</cp:lastModifiedBy>
  <cp:revision>1</cp:revision>
  <dcterms:created xsi:type="dcterms:W3CDTF">2017-08-11T13:03:50Z</dcterms:created>
  <dcterms:modified xsi:type="dcterms:W3CDTF">2017-11-16T02:48:58Z</dcterms:modified>
</cp:coreProperties>
</file>