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1" r:id="rId5"/>
    <p:sldId id="262" r:id="rId6"/>
    <p:sldId id="258" r:id="rId7"/>
    <p:sldId id="263" r:id="rId8"/>
    <p:sldId id="264" r:id="rId9"/>
    <p:sldId id="259" r:id="rId10"/>
  </p:sldIdLst>
  <p:sldSz cx="6858000" cy="9144000" type="screen4x3"/>
  <p:notesSz cx="7102475" cy="9388475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3737"/>
    <a:srgbClr val="E9A41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110" d="100"/>
          <a:sy n="110" d="100"/>
        </p:scale>
        <p:origin x="-156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05/04/2018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05/04/2018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05/04/2018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05/04/2018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05/04/2018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05/04/2018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05/04/2018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05/04/2018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05/04/2018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05/04/2018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05/04/2018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0C572-8D28-4C9D-B7EF-AB992A65C8AF}" type="datetimeFigureOut">
              <a:rPr lang="es-ES" smtClean="0"/>
              <a:pPr/>
              <a:t>05/04/2018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-32"/>
            <a:ext cx="140677" cy="9144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CuadroTexto"/>
          <p:cNvSpPr txBox="1"/>
          <p:nvPr/>
        </p:nvSpPr>
        <p:spPr>
          <a:xfrm>
            <a:off x="-71462" y="778422"/>
            <a:ext cx="4643470" cy="409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es-ES" sz="12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Preinscripción para el </a:t>
            </a:r>
            <a:r>
              <a:rPr lang="es-ES" sz="12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 X </a:t>
            </a:r>
            <a:r>
              <a:rPr lang="es-ES" sz="12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Concurso Culinario Internacional</a:t>
            </a:r>
          </a:p>
          <a:p>
            <a:pPr algn="ctr">
              <a:lnSpc>
                <a:spcPts val="1200"/>
              </a:lnSpc>
            </a:pPr>
            <a:r>
              <a:rPr lang="es-ES" sz="12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“En busca de los jóvenes talentos de la cocina Panamericana”</a:t>
            </a:r>
            <a:endParaRPr lang="es-ES" sz="1200" b="1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14290" y="1518275"/>
            <a:ext cx="4286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dirty="0"/>
              <a:t>I. Equipo (Nombre de la Institución</a:t>
            </a:r>
            <a:r>
              <a:rPr lang="es-ES" sz="1000" b="1" dirty="0" smtClean="0"/>
              <a:t>):</a:t>
            </a:r>
            <a:endParaRPr lang="es-ES" sz="1000" dirty="0"/>
          </a:p>
        </p:txBody>
      </p:sp>
      <p:sp>
        <p:nvSpPr>
          <p:cNvPr id="8" name="7 Rectángulo redondeado"/>
          <p:cNvSpPr/>
          <p:nvPr/>
        </p:nvSpPr>
        <p:spPr>
          <a:xfrm>
            <a:off x="2298215" y="1509522"/>
            <a:ext cx="4429156" cy="18771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0" y="0"/>
            <a:ext cx="71390" cy="9144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CuadroTexto"/>
          <p:cNvSpPr txBox="1"/>
          <p:nvPr/>
        </p:nvSpPr>
        <p:spPr>
          <a:xfrm>
            <a:off x="428604" y="1760165"/>
            <a:ext cx="4286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Ciudad y País:</a:t>
            </a:r>
            <a:endParaRPr lang="es-ES" sz="1000" dirty="0"/>
          </a:p>
        </p:txBody>
      </p:sp>
      <p:sp>
        <p:nvSpPr>
          <p:cNvPr id="12" name="11 Rectángulo redondeado"/>
          <p:cNvSpPr/>
          <p:nvPr/>
        </p:nvSpPr>
        <p:spPr>
          <a:xfrm>
            <a:off x="1393017" y="1789417"/>
            <a:ext cx="5357850" cy="18771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214290" y="1944360"/>
            <a:ext cx="4286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dirty="0"/>
              <a:t>II. Informaciones sobre los Concursantes / Equipo:</a:t>
            </a:r>
            <a:endParaRPr lang="es-ES" sz="10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428604" y="2139624"/>
            <a:ext cx="62151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s-ES" sz="1000" b="1" dirty="0"/>
              <a:t>Chef Instructor: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Nombre y Apellido: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Fecha de nacimiento:                                   </a:t>
            </a:r>
            <a:r>
              <a:rPr lang="es-ES" sz="1000" dirty="0" smtClean="0"/>
              <a:t>                                                       Edad</a:t>
            </a:r>
            <a:r>
              <a:rPr lang="es-ES" sz="1000" dirty="0"/>
              <a:t>:               </a:t>
            </a:r>
            <a:r>
              <a:rPr lang="es-ES" sz="1000" dirty="0" smtClean="0"/>
              <a:t>                     Sexo:</a:t>
            </a:r>
          </a:p>
          <a:p>
            <a:pPr>
              <a:lnSpc>
                <a:spcPct val="150000"/>
              </a:lnSpc>
            </a:pPr>
            <a:r>
              <a:rPr lang="es-ES" sz="1000" dirty="0" smtClean="0"/>
              <a:t>Experiencia anterior en otros concursos:</a:t>
            </a:r>
          </a:p>
          <a:p>
            <a:pPr>
              <a:lnSpc>
                <a:spcPct val="150000"/>
              </a:lnSpc>
            </a:pPr>
            <a:r>
              <a:rPr lang="es-ES" sz="1000" dirty="0" smtClean="0"/>
              <a:t>(</a:t>
            </a:r>
            <a:r>
              <a:rPr lang="es-ES" sz="1000" dirty="0"/>
              <a:t>coloque el nombre del evento):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Correo electrónico</a:t>
            </a:r>
            <a:r>
              <a:rPr lang="es-ES" sz="1000" dirty="0" smtClean="0"/>
              <a:t>:</a:t>
            </a:r>
            <a:endParaRPr lang="es-ES" sz="1000" dirty="0"/>
          </a:p>
        </p:txBody>
      </p:sp>
      <p:sp>
        <p:nvSpPr>
          <p:cNvPr id="16" name="15 Rectángulo redondeado"/>
          <p:cNvSpPr/>
          <p:nvPr/>
        </p:nvSpPr>
        <p:spPr>
          <a:xfrm>
            <a:off x="1369521" y="2196501"/>
            <a:ext cx="5357850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16 Rectángulo redondeado"/>
          <p:cNvSpPr/>
          <p:nvPr/>
        </p:nvSpPr>
        <p:spPr>
          <a:xfrm>
            <a:off x="1571612" y="2428126"/>
            <a:ext cx="5155759" cy="18777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17 Rectángulo redondeado"/>
          <p:cNvSpPr/>
          <p:nvPr/>
        </p:nvSpPr>
        <p:spPr>
          <a:xfrm>
            <a:off x="2655406" y="2898036"/>
            <a:ext cx="4071965" cy="187771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18 Rectángulo redondeado"/>
          <p:cNvSpPr/>
          <p:nvPr/>
        </p:nvSpPr>
        <p:spPr>
          <a:xfrm>
            <a:off x="2226778" y="3127342"/>
            <a:ext cx="4500593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19 Rectángulo redondeado"/>
          <p:cNvSpPr/>
          <p:nvPr/>
        </p:nvSpPr>
        <p:spPr>
          <a:xfrm>
            <a:off x="1571612" y="3356643"/>
            <a:ext cx="5155759" cy="18777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20 Rectángulo redondeado"/>
          <p:cNvSpPr/>
          <p:nvPr/>
        </p:nvSpPr>
        <p:spPr>
          <a:xfrm>
            <a:off x="1714489" y="2657439"/>
            <a:ext cx="2357453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21 Rectángulo redondeado"/>
          <p:cNvSpPr/>
          <p:nvPr/>
        </p:nvSpPr>
        <p:spPr>
          <a:xfrm>
            <a:off x="4562484" y="2657439"/>
            <a:ext cx="866780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22 Rectángulo redondeado"/>
          <p:cNvSpPr/>
          <p:nvPr/>
        </p:nvSpPr>
        <p:spPr>
          <a:xfrm>
            <a:off x="5789153" y="2657439"/>
            <a:ext cx="938218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23 Elipse"/>
          <p:cNvSpPr/>
          <p:nvPr/>
        </p:nvSpPr>
        <p:spPr>
          <a:xfrm>
            <a:off x="296614" y="2237605"/>
            <a:ext cx="142876" cy="142876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24 CuadroTexto"/>
          <p:cNvSpPr txBox="1"/>
          <p:nvPr/>
        </p:nvSpPr>
        <p:spPr>
          <a:xfrm>
            <a:off x="417718" y="3597832"/>
            <a:ext cx="621510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s-ES" sz="1000" b="1" dirty="0"/>
              <a:t>Concursante 1: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Nombre y Apellido: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Fecha de nacimiento:                                                                                          Edad:                                    Sexo: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Nivel académico (curso actual)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Experiencia anterior en otros concursos: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(coloque el nombre del evento):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Correo electrónico:</a:t>
            </a:r>
          </a:p>
        </p:txBody>
      </p:sp>
      <p:sp>
        <p:nvSpPr>
          <p:cNvPr id="26" name="25 Rectángulo redondeado"/>
          <p:cNvSpPr/>
          <p:nvPr/>
        </p:nvSpPr>
        <p:spPr>
          <a:xfrm>
            <a:off x="1358635" y="3645744"/>
            <a:ext cx="5357850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26 Rectángulo redondeado"/>
          <p:cNvSpPr/>
          <p:nvPr/>
        </p:nvSpPr>
        <p:spPr>
          <a:xfrm>
            <a:off x="1560726" y="3877369"/>
            <a:ext cx="5155759" cy="18777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8" name="27 Rectángulo redondeado"/>
          <p:cNvSpPr/>
          <p:nvPr/>
        </p:nvSpPr>
        <p:spPr>
          <a:xfrm>
            <a:off x="2644520" y="4576463"/>
            <a:ext cx="4071965" cy="187771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" name="28 Rectángulo redondeado"/>
          <p:cNvSpPr/>
          <p:nvPr/>
        </p:nvSpPr>
        <p:spPr>
          <a:xfrm>
            <a:off x="2215892" y="4808424"/>
            <a:ext cx="4500593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29 Rectángulo redondeado"/>
          <p:cNvSpPr/>
          <p:nvPr/>
        </p:nvSpPr>
        <p:spPr>
          <a:xfrm>
            <a:off x="1560726" y="5040380"/>
            <a:ext cx="5155759" cy="18777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1" name="30 Rectángulo redondeado"/>
          <p:cNvSpPr/>
          <p:nvPr/>
        </p:nvSpPr>
        <p:spPr>
          <a:xfrm>
            <a:off x="1703603" y="4109337"/>
            <a:ext cx="2357453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2" name="31 Rectángulo redondeado"/>
          <p:cNvSpPr/>
          <p:nvPr/>
        </p:nvSpPr>
        <p:spPr>
          <a:xfrm>
            <a:off x="4551598" y="4109337"/>
            <a:ext cx="866780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4" name="33 Elipse"/>
          <p:cNvSpPr/>
          <p:nvPr/>
        </p:nvSpPr>
        <p:spPr>
          <a:xfrm>
            <a:off x="285728" y="3695813"/>
            <a:ext cx="142876" cy="142876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34 Rectángulo redondeado"/>
          <p:cNvSpPr/>
          <p:nvPr/>
        </p:nvSpPr>
        <p:spPr>
          <a:xfrm>
            <a:off x="2225440" y="4341651"/>
            <a:ext cx="4500593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56 CuadroTexto"/>
          <p:cNvSpPr txBox="1"/>
          <p:nvPr/>
        </p:nvSpPr>
        <p:spPr>
          <a:xfrm>
            <a:off x="417718" y="5295700"/>
            <a:ext cx="621510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s-ES" sz="1000" b="1" dirty="0"/>
              <a:t>Concursante </a:t>
            </a:r>
            <a:r>
              <a:rPr lang="es-ES" sz="1000" b="1" dirty="0" smtClean="0"/>
              <a:t>2:</a:t>
            </a:r>
            <a:endParaRPr lang="es-ES" sz="1000" b="1" dirty="0"/>
          </a:p>
          <a:p>
            <a:pPr>
              <a:lnSpc>
                <a:spcPct val="150000"/>
              </a:lnSpc>
            </a:pPr>
            <a:r>
              <a:rPr lang="es-ES" sz="1000" dirty="0"/>
              <a:t>Nombre y Apellido: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Fecha de nacimiento:                                                                                          Edad:                                    Sexo: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Nivel académico (curso actual)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Experiencia anterior en otros concursos: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(coloque el nombre del evento):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Correo electrónico:</a:t>
            </a:r>
          </a:p>
        </p:txBody>
      </p:sp>
      <p:sp>
        <p:nvSpPr>
          <p:cNvPr id="58" name="57 Rectángulo redondeado"/>
          <p:cNvSpPr/>
          <p:nvPr/>
        </p:nvSpPr>
        <p:spPr>
          <a:xfrm>
            <a:off x="1358635" y="5343612"/>
            <a:ext cx="5357850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9" name="58 Rectángulo redondeado"/>
          <p:cNvSpPr/>
          <p:nvPr/>
        </p:nvSpPr>
        <p:spPr>
          <a:xfrm>
            <a:off x="1560726" y="5575237"/>
            <a:ext cx="5155759" cy="18777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0" name="59 Rectángulo redondeado"/>
          <p:cNvSpPr/>
          <p:nvPr/>
        </p:nvSpPr>
        <p:spPr>
          <a:xfrm>
            <a:off x="2644520" y="6274331"/>
            <a:ext cx="4071965" cy="187771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60 Rectángulo redondeado"/>
          <p:cNvSpPr/>
          <p:nvPr/>
        </p:nvSpPr>
        <p:spPr>
          <a:xfrm>
            <a:off x="2215892" y="6506292"/>
            <a:ext cx="4500593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2" name="61 Rectángulo redondeado"/>
          <p:cNvSpPr/>
          <p:nvPr/>
        </p:nvSpPr>
        <p:spPr>
          <a:xfrm>
            <a:off x="1560726" y="6738248"/>
            <a:ext cx="5155759" cy="18777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3" name="62 Rectángulo redondeado"/>
          <p:cNvSpPr/>
          <p:nvPr/>
        </p:nvSpPr>
        <p:spPr>
          <a:xfrm>
            <a:off x="1703603" y="5807205"/>
            <a:ext cx="2357453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4" name="63 Rectángulo redondeado"/>
          <p:cNvSpPr/>
          <p:nvPr/>
        </p:nvSpPr>
        <p:spPr>
          <a:xfrm>
            <a:off x="4551598" y="5807205"/>
            <a:ext cx="866780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5" name="64 Rectángulo redondeado"/>
          <p:cNvSpPr/>
          <p:nvPr/>
        </p:nvSpPr>
        <p:spPr>
          <a:xfrm>
            <a:off x="5778267" y="5807205"/>
            <a:ext cx="938218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6" name="65 Elipse"/>
          <p:cNvSpPr/>
          <p:nvPr/>
        </p:nvSpPr>
        <p:spPr>
          <a:xfrm>
            <a:off x="285728" y="5393681"/>
            <a:ext cx="142876" cy="142876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7" name="66 Rectángulo redondeado"/>
          <p:cNvSpPr/>
          <p:nvPr/>
        </p:nvSpPr>
        <p:spPr>
          <a:xfrm>
            <a:off x="2225440" y="6039519"/>
            <a:ext cx="4500593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8" name="67 CuadroTexto"/>
          <p:cNvSpPr txBox="1"/>
          <p:nvPr/>
        </p:nvSpPr>
        <p:spPr>
          <a:xfrm>
            <a:off x="417718" y="6993300"/>
            <a:ext cx="621510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s-ES" sz="1000" b="1" dirty="0"/>
              <a:t>Concursante </a:t>
            </a:r>
            <a:r>
              <a:rPr lang="es-ES" sz="1000" b="1" dirty="0" smtClean="0"/>
              <a:t>3:</a:t>
            </a:r>
            <a:endParaRPr lang="es-ES" sz="1000" b="1" dirty="0"/>
          </a:p>
          <a:p>
            <a:pPr>
              <a:lnSpc>
                <a:spcPct val="150000"/>
              </a:lnSpc>
            </a:pPr>
            <a:r>
              <a:rPr lang="es-ES" sz="1000" dirty="0"/>
              <a:t>Nombre y Apellido: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Fecha de nacimiento:                                                                                          Edad:                                    Sexo: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Nivel académico (curso actual)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Experiencia anterior en otros concursos: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(coloque el nombre del evento):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Correo electrónico:</a:t>
            </a:r>
          </a:p>
        </p:txBody>
      </p:sp>
      <p:sp>
        <p:nvSpPr>
          <p:cNvPr id="69" name="68 Rectángulo redondeado"/>
          <p:cNvSpPr/>
          <p:nvPr/>
        </p:nvSpPr>
        <p:spPr>
          <a:xfrm>
            <a:off x="1358635" y="7041212"/>
            <a:ext cx="5357850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" name="69 Rectángulo redondeado"/>
          <p:cNvSpPr/>
          <p:nvPr/>
        </p:nvSpPr>
        <p:spPr>
          <a:xfrm>
            <a:off x="1560726" y="7272837"/>
            <a:ext cx="5155759" cy="18777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" name="70 Rectángulo redondeado"/>
          <p:cNvSpPr/>
          <p:nvPr/>
        </p:nvSpPr>
        <p:spPr>
          <a:xfrm>
            <a:off x="2644520" y="7971931"/>
            <a:ext cx="4071965" cy="187771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2" name="71 Rectángulo redondeado"/>
          <p:cNvSpPr/>
          <p:nvPr/>
        </p:nvSpPr>
        <p:spPr>
          <a:xfrm>
            <a:off x="2215892" y="8203892"/>
            <a:ext cx="4500593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3" name="72 Rectángulo redondeado"/>
          <p:cNvSpPr/>
          <p:nvPr/>
        </p:nvSpPr>
        <p:spPr>
          <a:xfrm>
            <a:off x="1560726" y="8435848"/>
            <a:ext cx="5155759" cy="18777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4" name="73 Rectángulo redondeado"/>
          <p:cNvSpPr/>
          <p:nvPr/>
        </p:nvSpPr>
        <p:spPr>
          <a:xfrm>
            <a:off x="1703603" y="7504805"/>
            <a:ext cx="2357453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5" name="74 Rectángulo redondeado"/>
          <p:cNvSpPr/>
          <p:nvPr/>
        </p:nvSpPr>
        <p:spPr>
          <a:xfrm>
            <a:off x="4551598" y="7504805"/>
            <a:ext cx="866780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6" name="75 Rectángulo redondeado"/>
          <p:cNvSpPr/>
          <p:nvPr/>
        </p:nvSpPr>
        <p:spPr>
          <a:xfrm>
            <a:off x="5778267" y="7504805"/>
            <a:ext cx="938218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7" name="76 Elipse"/>
          <p:cNvSpPr/>
          <p:nvPr/>
        </p:nvSpPr>
        <p:spPr>
          <a:xfrm>
            <a:off x="285728" y="7091281"/>
            <a:ext cx="142876" cy="142876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8" name="77 Rectángulo redondeado"/>
          <p:cNvSpPr/>
          <p:nvPr/>
        </p:nvSpPr>
        <p:spPr>
          <a:xfrm>
            <a:off x="2225440" y="7737119"/>
            <a:ext cx="4500593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6" name="55 CuadroTexto"/>
          <p:cNvSpPr txBox="1"/>
          <p:nvPr/>
        </p:nvSpPr>
        <p:spPr>
          <a:xfrm>
            <a:off x="261588" y="8743890"/>
            <a:ext cx="6429420" cy="4001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000" b="1" dirty="0" smtClean="0">
                <a:solidFill>
                  <a:schemeClr val="bg1"/>
                </a:solidFill>
              </a:rPr>
              <a:t>Nota:</a:t>
            </a:r>
            <a:r>
              <a:rPr lang="es-ES" sz="1000" dirty="0" smtClean="0">
                <a:solidFill>
                  <a:schemeClr val="bg1"/>
                </a:solidFill>
              </a:rPr>
              <a:t> La institución educativa debe adjuntar una certificación de cada concursante indicando, fecha de nacimiento, edad, nacionalidad  y Nº de matrícula como estudiante actual al igual que del chef instructor como docente.</a:t>
            </a:r>
            <a:endParaRPr lang="es-ES" sz="1000" dirty="0">
              <a:solidFill>
                <a:schemeClr val="bg1"/>
              </a:solidFill>
            </a:endParaRPr>
          </a:p>
        </p:txBody>
      </p:sp>
      <p:sp>
        <p:nvSpPr>
          <p:cNvPr id="79" name="78 CuadroTexto"/>
          <p:cNvSpPr txBox="1"/>
          <p:nvPr/>
        </p:nvSpPr>
        <p:spPr>
          <a:xfrm>
            <a:off x="392885" y="125358"/>
            <a:ext cx="392909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s-ES" sz="1400" b="1" dirty="0" smtClean="0">
                <a:solidFill>
                  <a:schemeClr val="bg2">
                    <a:lumMod val="25000"/>
                  </a:schemeClr>
                </a:solidFill>
              </a:rPr>
              <a:t>XXVIII  </a:t>
            </a:r>
            <a:r>
              <a:rPr lang="es-ES" sz="1400" b="1" dirty="0" smtClean="0">
                <a:solidFill>
                  <a:schemeClr val="bg2">
                    <a:lumMod val="25000"/>
                  </a:schemeClr>
                </a:solidFill>
              </a:rPr>
              <a:t>Congreso Panamericano de</a:t>
            </a:r>
          </a:p>
          <a:p>
            <a:pPr algn="ctr">
              <a:lnSpc>
                <a:spcPts val="1500"/>
              </a:lnSpc>
            </a:pPr>
            <a:r>
              <a:rPr lang="es-ES" sz="1400" b="1" dirty="0" smtClean="0">
                <a:solidFill>
                  <a:schemeClr val="bg2">
                    <a:lumMod val="25000"/>
                  </a:schemeClr>
                </a:solidFill>
              </a:rPr>
              <a:t>Escuelas de Hotelería Turismo y Gastronomía</a:t>
            </a:r>
          </a:p>
        </p:txBody>
      </p:sp>
      <p:cxnSp>
        <p:nvCxnSpPr>
          <p:cNvPr id="82" name="81 Conector recto"/>
          <p:cNvCxnSpPr/>
          <p:nvPr/>
        </p:nvCxnSpPr>
        <p:spPr>
          <a:xfrm>
            <a:off x="280953" y="602412"/>
            <a:ext cx="38576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79 Rectángulo redondeado"/>
          <p:cNvSpPr/>
          <p:nvPr/>
        </p:nvSpPr>
        <p:spPr>
          <a:xfrm>
            <a:off x="5789153" y="4127498"/>
            <a:ext cx="938218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F:\trabajos\conpeht_oficial\logo_superior_conpeh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05250" y="0"/>
            <a:ext cx="2952750" cy="14716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4290" y="110937"/>
            <a:ext cx="4286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dirty="0" smtClean="0"/>
              <a:t>III. Receta Estándar</a:t>
            </a:r>
            <a:endParaRPr lang="es-ES" sz="10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214290" y="273578"/>
            <a:ext cx="5000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/>
              <a:t>En este espacio, </a:t>
            </a:r>
            <a:r>
              <a:rPr lang="es-ES" sz="900" dirty="0" smtClean="0"/>
              <a:t>sírvase </a:t>
            </a:r>
            <a:r>
              <a:rPr lang="es-ES" sz="900" dirty="0"/>
              <a:t>explicar los componentes de su receta. Es importante que </a:t>
            </a:r>
            <a:r>
              <a:rPr lang="es-ES" sz="900" dirty="0" smtClean="0"/>
              <a:t>adjunte la fotografía </a:t>
            </a:r>
            <a:r>
              <a:rPr lang="es-ES" sz="900" dirty="0"/>
              <a:t>del </a:t>
            </a:r>
            <a:r>
              <a:rPr lang="es-ES" sz="900" dirty="0" smtClean="0"/>
              <a:t>plato</a:t>
            </a:r>
            <a:endParaRPr lang="es-ES" sz="900" dirty="0"/>
          </a:p>
        </p:txBody>
      </p:sp>
      <p:sp>
        <p:nvSpPr>
          <p:cNvPr id="14" name="13 Rectángulo redondeado"/>
          <p:cNvSpPr/>
          <p:nvPr/>
        </p:nvSpPr>
        <p:spPr>
          <a:xfrm>
            <a:off x="285728" y="642910"/>
            <a:ext cx="5000660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Rectángulo redondeado"/>
          <p:cNvSpPr/>
          <p:nvPr/>
        </p:nvSpPr>
        <p:spPr>
          <a:xfrm>
            <a:off x="5357826" y="642910"/>
            <a:ext cx="1357322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CuadroTexto"/>
          <p:cNvSpPr txBox="1"/>
          <p:nvPr/>
        </p:nvSpPr>
        <p:spPr>
          <a:xfrm>
            <a:off x="288550" y="816764"/>
            <a:ext cx="12586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NOMBRE DEL PLATO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642918" y="595484"/>
            <a:ext cx="4286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</a:rPr>
              <a:t>RECETA ESTÁNDAR -  COCKTAIL APERITIVO</a:t>
            </a:r>
            <a:endParaRPr lang="es-ES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285728" y="1070609"/>
            <a:ext cx="1531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EXPLICACIÓN COMERCIAL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18 Rectángulo redondeado"/>
          <p:cNvSpPr/>
          <p:nvPr/>
        </p:nvSpPr>
        <p:spPr>
          <a:xfrm>
            <a:off x="285728" y="1857356"/>
            <a:ext cx="3943372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INGREDIENTES</a:t>
            </a:r>
            <a:endParaRPr lang="es-ES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19 Rectángulo redondeado"/>
          <p:cNvSpPr/>
          <p:nvPr/>
        </p:nvSpPr>
        <p:spPr>
          <a:xfrm>
            <a:off x="4257678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CANTIDAD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(6 platos)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20 Rectángulo redondeado"/>
          <p:cNvSpPr/>
          <p:nvPr/>
        </p:nvSpPr>
        <p:spPr>
          <a:xfrm>
            <a:off x="5500702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UNIDADES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grs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ltr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21 Rectángulo redondeado"/>
          <p:cNvSpPr/>
          <p:nvPr/>
        </p:nvSpPr>
        <p:spPr>
          <a:xfrm>
            <a:off x="1500174" y="849132"/>
            <a:ext cx="3714776" cy="17855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22 Rectángulo redondeado"/>
          <p:cNvSpPr/>
          <p:nvPr/>
        </p:nvSpPr>
        <p:spPr>
          <a:xfrm>
            <a:off x="1785926" y="1071836"/>
            <a:ext cx="3429024" cy="19082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23 Rectángulo redondeado"/>
          <p:cNvSpPr/>
          <p:nvPr/>
        </p:nvSpPr>
        <p:spPr>
          <a:xfrm>
            <a:off x="388144" y="1306802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24 Rectángulo redondeado"/>
          <p:cNvSpPr/>
          <p:nvPr/>
        </p:nvSpPr>
        <p:spPr>
          <a:xfrm>
            <a:off x="388144" y="1547328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25 Rectángulo redondeado"/>
          <p:cNvSpPr/>
          <p:nvPr/>
        </p:nvSpPr>
        <p:spPr>
          <a:xfrm>
            <a:off x="388144" y="1316829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26 Rectángulo redondeado"/>
          <p:cNvSpPr/>
          <p:nvPr/>
        </p:nvSpPr>
        <p:spPr>
          <a:xfrm>
            <a:off x="5405480" y="690072"/>
            <a:ext cx="1270449" cy="1049716"/>
          </a:xfrm>
          <a:prstGeom prst="roundRect">
            <a:avLst>
              <a:gd name="adj" fmla="val 6095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El envío de la fotografía es OBLIGATORIO, Puede enviar un archivo por separado en formato PDF o JPG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8" name="27 Rectángulo redondeado"/>
          <p:cNvSpPr/>
          <p:nvPr/>
        </p:nvSpPr>
        <p:spPr>
          <a:xfrm>
            <a:off x="285728" y="221055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" name="28 Rectángulo redondeado"/>
          <p:cNvSpPr/>
          <p:nvPr/>
        </p:nvSpPr>
        <p:spPr>
          <a:xfrm>
            <a:off x="4261980" y="221055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29 Rectángulo redondeado"/>
          <p:cNvSpPr/>
          <p:nvPr/>
        </p:nvSpPr>
        <p:spPr>
          <a:xfrm>
            <a:off x="5500702" y="220385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7" name="36 Rectángulo redondeado"/>
          <p:cNvSpPr/>
          <p:nvPr/>
        </p:nvSpPr>
        <p:spPr>
          <a:xfrm>
            <a:off x="285728" y="2488051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8" name="37 Rectángulo redondeado"/>
          <p:cNvSpPr/>
          <p:nvPr/>
        </p:nvSpPr>
        <p:spPr>
          <a:xfrm>
            <a:off x="4261980" y="248805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9" name="38 Rectángulo redondeado"/>
          <p:cNvSpPr/>
          <p:nvPr/>
        </p:nvSpPr>
        <p:spPr>
          <a:xfrm>
            <a:off x="5500702" y="248134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1" name="40 Rectángulo redondeado"/>
          <p:cNvSpPr/>
          <p:nvPr/>
        </p:nvSpPr>
        <p:spPr>
          <a:xfrm>
            <a:off x="285728" y="3043045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2" name="41 Rectángulo redondeado"/>
          <p:cNvSpPr/>
          <p:nvPr/>
        </p:nvSpPr>
        <p:spPr>
          <a:xfrm>
            <a:off x="4261980" y="304304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3" name="42 Rectángulo redondeado"/>
          <p:cNvSpPr/>
          <p:nvPr/>
        </p:nvSpPr>
        <p:spPr>
          <a:xfrm>
            <a:off x="5500702" y="303634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5" name="44 Rectángulo redondeado"/>
          <p:cNvSpPr/>
          <p:nvPr/>
        </p:nvSpPr>
        <p:spPr>
          <a:xfrm>
            <a:off x="285728" y="276554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6" name="45 Rectángulo redondeado"/>
          <p:cNvSpPr/>
          <p:nvPr/>
        </p:nvSpPr>
        <p:spPr>
          <a:xfrm>
            <a:off x="4261980" y="276554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7" name="46 Rectángulo redondeado"/>
          <p:cNvSpPr/>
          <p:nvPr/>
        </p:nvSpPr>
        <p:spPr>
          <a:xfrm>
            <a:off x="5500702" y="278605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9" name="48 Rectángulo redondeado"/>
          <p:cNvSpPr/>
          <p:nvPr/>
        </p:nvSpPr>
        <p:spPr>
          <a:xfrm>
            <a:off x="285728" y="332054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0" name="49 Rectángulo redondeado"/>
          <p:cNvSpPr/>
          <p:nvPr/>
        </p:nvSpPr>
        <p:spPr>
          <a:xfrm>
            <a:off x="4261980" y="332054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1" name="50 Rectángulo redondeado"/>
          <p:cNvSpPr/>
          <p:nvPr/>
        </p:nvSpPr>
        <p:spPr>
          <a:xfrm>
            <a:off x="5500702" y="331384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3" name="52 Rectángulo redondeado"/>
          <p:cNvSpPr/>
          <p:nvPr/>
        </p:nvSpPr>
        <p:spPr>
          <a:xfrm>
            <a:off x="285728" y="3598039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4" name="53 Rectángulo redondeado"/>
          <p:cNvSpPr/>
          <p:nvPr/>
        </p:nvSpPr>
        <p:spPr>
          <a:xfrm>
            <a:off x="4261980" y="359803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5" name="54 Rectángulo redondeado"/>
          <p:cNvSpPr/>
          <p:nvPr/>
        </p:nvSpPr>
        <p:spPr>
          <a:xfrm>
            <a:off x="5500702" y="359133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56 Rectángulo redondeado"/>
          <p:cNvSpPr/>
          <p:nvPr/>
        </p:nvSpPr>
        <p:spPr>
          <a:xfrm>
            <a:off x="285728" y="387553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" name="57 Rectángulo redondeado"/>
          <p:cNvSpPr/>
          <p:nvPr/>
        </p:nvSpPr>
        <p:spPr>
          <a:xfrm>
            <a:off x="4261980" y="387553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9" name="58 Rectángulo redondeado"/>
          <p:cNvSpPr/>
          <p:nvPr/>
        </p:nvSpPr>
        <p:spPr>
          <a:xfrm>
            <a:off x="5500702" y="386883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60 Rectángulo redondeado"/>
          <p:cNvSpPr/>
          <p:nvPr/>
        </p:nvSpPr>
        <p:spPr>
          <a:xfrm>
            <a:off x="285728" y="4153033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2" name="61 Rectángulo redondeado"/>
          <p:cNvSpPr/>
          <p:nvPr/>
        </p:nvSpPr>
        <p:spPr>
          <a:xfrm>
            <a:off x="4261980" y="415303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3" name="62 Rectángulo redondeado"/>
          <p:cNvSpPr/>
          <p:nvPr/>
        </p:nvSpPr>
        <p:spPr>
          <a:xfrm>
            <a:off x="5500702" y="414633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5" name="64 Rectángulo redondeado"/>
          <p:cNvSpPr/>
          <p:nvPr/>
        </p:nvSpPr>
        <p:spPr>
          <a:xfrm>
            <a:off x="285728" y="443053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6" name="65 Rectángulo redondeado"/>
          <p:cNvSpPr/>
          <p:nvPr/>
        </p:nvSpPr>
        <p:spPr>
          <a:xfrm>
            <a:off x="4261980" y="443053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7" name="66 Rectángulo redondeado"/>
          <p:cNvSpPr/>
          <p:nvPr/>
        </p:nvSpPr>
        <p:spPr>
          <a:xfrm>
            <a:off x="5500702" y="442382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9" name="68 Rectángulo redondeado"/>
          <p:cNvSpPr/>
          <p:nvPr/>
        </p:nvSpPr>
        <p:spPr>
          <a:xfrm>
            <a:off x="285728" y="4708027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" name="69 Rectángulo redondeado"/>
          <p:cNvSpPr/>
          <p:nvPr/>
        </p:nvSpPr>
        <p:spPr>
          <a:xfrm>
            <a:off x="4261980" y="470802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" name="70 Rectángulo redondeado"/>
          <p:cNvSpPr/>
          <p:nvPr/>
        </p:nvSpPr>
        <p:spPr>
          <a:xfrm>
            <a:off x="5500702" y="470132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3" name="72 Rectángulo redondeado"/>
          <p:cNvSpPr/>
          <p:nvPr/>
        </p:nvSpPr>
        <p:spPr>
          <a:xfrm>
            <a:off x="285728" y="498552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4" name="73 Rectángulo redondeado"/>
          <p:cNvSpPr/>
          <p:nvPr/>
        </p:nvSpPr>
        <p:spPr>
          <a:xfrm>
            <a:off x="4261980" y="498552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5" name="74 Rectángulo redondeado"/>
          <p:cNvSpPr/>
          <p:nvPr/>
        </p:nvSpPr>
        <p:spPr>
          <a:xfrm>
            <a:off x="5500702" y="497882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7" name="76 Rectángulo redondeado"/>
          <p:cNvSpPr/>
          <p:nvPr/>
        </p:nvSpPr>
        <p:spPr>
          <a:xfrm>
            <a:off x="285728" y="5263021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8" name="77 Rectángulo redondeado"/>
          <p:cNvSpPr/>
          <p:nvPr/>
        </p:nvSpPr>
        <p:spPr>
          <a:xfrm>
            <a:off x="4261980" y="526302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9" name="78 Rectángulo redondeado"/>
          <p:cNvSpPr/>
          <p:nvPr/>
        </p:nvSpPr>
        <p:spPr>
          <a:xfrm>
            <a:off x="5500702" y="525631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1" name="80 Rectángulo redondeado"/>
          <p:cNvSpPr/>
          <p:nvPr/>
        </p:nvSpPr>
        <p:spPr>
          <a:xfrm>
            <a:off x="285728" y="554051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2" name="81 Rectángulo redondeado"/>
          <p:cNvSpPr/>
          <p:nvPr/>
        </p:nvSpPr>
        <p:spPr>
          <a:xfrm>
            <a:off x="4261980" y="554051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3" name="82 Rectángulo redondeado"/>
          <p:cNvSpPr/>
          <p:nvPr/>
        </p:nvSpPr>
        <p:spPr>
          <a:xfrm>
            <a:off x="5500702" y="553381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5" name="84 Rectángulo redondeado"/>
          <p:cNvSpPr/>
          <p:nvPr/>
        </p:nvSpPr>
        <p:spPr>
          <a:xfrm>
            <a:off x="285728" y="5818015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6" name="85 Rectángulo redondeado"/>
          <p:cNvSpPr/>
          <p:nvPr/>
        </p:nvSpPr>
        <p:spPr>
          <a:xfrm>
            <a:off x="4261980" y="581801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7" name="86 Rectángulo redondeado"/>
          <p:cNvSpPr/>
          <p:nvPr/>
        </p:nvSpPr>
        <p:spPr>
          <a:xfrm>
            <a:off x="5500702" y="581131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9" name="88 Rectángulo redondeado"/>
          <p:cNvSpPr/>
          <p:nvPr/>
        </p:nvSpPr>
        <p:spPr>
          <a:xfrm>
            <a:off x="285728" y="609551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0" name="89 Rectángulo redondeado"/>
          <p:cNvSpPr/>
          <p:nvPr/>
        </p:nvSpPr>
        <p:spPr>
          <a:xfrm>
            <a:off x="4261980" y="609551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1" name="90 Rectángulo redondeado"/>
          <p:cNvSpPr/>
          <p:nvPr/>
        </p:nvSpPr>
        <p:spPr>
          <a:xfrm>
            <a:off x="5500702" y="608881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3" name="92 Rectángulo redondeado"/>
          <p:cNvSpPr/>
          <p:nvPr/>
        </p:nvSpPr>
        <p:spPr>
          <a:xfrm>
            <a:off x="285728" y="6373009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4" name="93 Rectángulo redondeado"/>
          <p:cNvSpPr/>
          <p:nvPr/>
        </p:nvSpPr>
        <p:spPr>
          <a:xfrm>
            <a:off x="4261980" y="637300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5" name="94 Rectángulo redondeado"/>
          <p:cNvSpPr/>
          <p:nvPr/>
        </p:nvSpPr>
        <p:spPr>
          <a:xfrm>
            <a:off x="5500702" y="636630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7" name="96 Rectángulo redondeado"/>
          <p:cNvSpPr/>
          <p:nvPr/>
        </p:nvSpPr>
        <p:spPr>
          <a:xfrm>
            <a:off x="285728" y="6928003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8" name="97 Rectángulo redondeado"/>
          <p:cNvSpPr/>
          <p:nvPr/>
        </p:nvSpPr>
        <p:spPr>
          <a:xfrm>
            <a:off x="4261980" y="692800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9" name="98 Rectángulo redondeado"/>
          <p:cNvSpPr/>
          <p:nvPr/>
        </p:nvSpPr>
        <p:spPr>
          <a:xfrm>
            <a:off x="5500702" y="692130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1" name="100 Rectángulo redondeado"/>
          <p:cNvSpPr/>
          <p:nvPr/>
        </p:nvSpPr>
        <p:spPr>
          <a:xfrm>
            <a:off x="285728" y="776049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" name="101 Rectángulo redondeado"/>
          <p:cNvSpPr/>
          <p:nvPr/>
        </p:nvSpPr>
        <p:spPr>
          <a:xfrm>
            <a:off x="4261980" y="776049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3" name="102 Rectángulo redondeado"/>
          <p:cNvSpPr/>
          <p:nvPr/>
        </p:nvSpPr>
        <p:spPr>
          <a:xfrm>
            <a:off x="5500702" y="775379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5" name="104 Rectángulo redondeado"/>
          <p:cNvSpPr/>
          <p:nvPr/>
        </p:nvSpPr>
        <p:spPr>
          <a:xfrm>
            <a:off x="285728" y="665050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6" name="105 Rectángulo redondeado"/>
          <p:cNvSpPr/>
          <p:nvPr/>
        </p:nvSpPr>
        <p:spPr>
          <a:xfrm>
            <a:off x="4261980" y="665050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7" name="106 Rectángulo redondeado"/>
          <p:cNvSpPr/>
          <p:nvPr/>
        </p:nvSpPr>
        <p:spPr>
          <a:xfrm>
            <a:off x="5500702" y="664380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9" name="108 Rectángulo redondeado"/>
          <p:cNvSpPr/>
          <p:nvPr/>
        </p:nvSpPr>
        <p:spPr>
          <a:xfrm>
            <a:off x="285728" y="720550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0" name="109 Rectángulo redondeado"/>
          <p:cNvSpPr/>
          <p:nvPr/>
        </p:nvSpPr>
        <p:spPr>
          <a:xfrm>
            <a:off x="4261980" y="720550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1" name="110 Rectángulo redondeado"/>
          <p:cNvSpPr/>
          <p:nvPr/>
        </p:nvSpPr>
        <p:spPr>
          <a:xfrm>
            <a:off x="5500702" y="719879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3" name="112 Rectángulo redondeado"/>
          <p:cNvSpPr/>
          <p:nvPr/>
        </p:nvSpPr>
        <p:spPr>
          <a:xfrm>
            <a:off x="285728" y="831548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4" name="113 Rectángulo redondeado"/>
          <p:cNvSpPr/>
          <p:nvPr/>
        </p:nvSpPr>
        <p:spPr>
          <a:xfrm>
            <a:off x="4261980" y="831548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5" name="114 Rectángulo redondeado"/>
          <p:cNvSpPr/>
          <p:nvPr/>
        </p:nvSpPr>
        <p:spPr>
          <a:xfrm>
            <a:off x="5500702" y="830878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7" name="116 Rectángulo redondeado"/>
          <p:cNvSpPr/>
          <p:nvPr/>
        </p:nvSpPr>
        <p:spPr>
          <a:xfrm>
            <a:off x="285728" y="887047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8" name="117 Rectángulo redondeado"/>
          <p:cNvSpPr/>
          <p:nvPr/>
        </p:nvSpPr>
        <p:spPr>
          <a:xfrm>
            <a:off x="4261980" y="887047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9" name="118 Rectángulo redondeado"/>
          <p:cNvSpPr/>
          <p:nvPr/>
        </p:nvSpPr>
        <p:spPr>
          <a:xfrm>
            <a:off x="5500702" y="886377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1" name="120 Rectángulo redondeado"/>
          <p:cNvSpPr/>
          <p:nvPr/>
        </p:nvSpPr>
        <p:spPr>
          <a:xfrm>
            <a:off x="285728" y="7482997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2" name="121 Rectángulo redondeado"/>
          <p:cNvSpPr/>
          <p:nvPr/>
        </p:nvSpPr>
        <p:spPr>
          <a:xfrm>
            <a:off x="4261980" y="748299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3" name="122 Rectángulo redondeado"/>
          <p:cNvSpPr/>
          <p:nvPr/>
        </p:nvSpPr>
        <p:spPr>
          <a:xfrm>
            <a:off x="5500702" y="747629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5" name="124 Rectángulo redondeado"/>
          <p:cNvSpPr/>
          <p:nvPr/>
        </p:nvSpPr>
        <p:spPr>
          <a:xfrm>
            <a:off x="285728" y="8037991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6" name="125 Rectángulo redondeado"/>
          <p:cNvSpPr/>
          <p:nvPr/>
        </p:nvSpPr>
        <p:spPr>
          <a:xfrm>
            <a:off x="4261980" y="803799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7" name="126 Rectángulo redondeado"/>
          <p:cNvSpPr/>
          <p:nvPr/>
        </p:nvSpPr>
        <p:spPr>
          <a:xfrm>
            <a:off x="5500702" y="803128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9" name="128 Rectángulo redondeado"/>
          <p:cNvSpPr/>
          <p:nvPr/>
        </p:nvSpPr>
        <p:spPr>
          <a:xfrm>
            <a:off x="285728" y="8592985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0" name="129 Rectángulo redondeado"/>
          <p:cNvSpPr/>
          <p:nvPr/>
        </p:nvSpPr>
        <p:spPr>
          <a:xfrm>
            <a:off x="4261980" y="859298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1" name="130 Rectángulo redondeado"/>
          <p:cNvSpPr/>
          <p:nvPr/>
        </p:nvSpPr>
        <p:spPr>
          <a:xfrm>
            <a:off x="5500702" y="858628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6" name="Picture 2" descr="F:\trabajos\conpeht_oficial\logo_superior_conpeh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1828" y="-32"/>
            <a:ext cx="1433320" cy="7143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285728" y="642910"/>
            <a:ext cx="5000660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Rectángulo redondeado"/>
          <p:cNvSpPr/>
          <p:nvPr/>
        </p:nvSpPr>
        <p:spPr>
          <a:xfrm>
            <a:off x="5357826" y="642910"/>
            <a:ext cx="1357322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CuadroTexto"/>
          <p:cNvSpPr txBox="1"/>
          <p:nvPr/>
        </p:nvSpPr>
        <p:spPr>
          <a:xfrm>
            <a:off x="288550" y="816764"/>
            <a:ext cx="12586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NOMBRE DEL PLATO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642918" y="142844"/>
            <a:ext cx="4286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</a:rPr>
              <a:t>RECETA ESTÁNDAR -  APERITIVO</a:t>
            </a:r>
            <a:endParaRPr lang="es-ES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285728" y="1070609"/>
            <a:ext cx="1531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EXPLICACIÓN COMERCIAL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18 Rectángulo redondeado"/>
          <p:cNvSpPr/>
          <p:nvPr/>
        </p:nvSpPr>
        <p:spPr>
          <a:xfrm>
            <a:off x="285728" y="1857356"/>
            <a:ext cx="3943372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INGREDIENTES</a:t>
            </a:r>
            <a:endParaRPr lang="es-ES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19 Rectángulo redondeado"/>
          <p:cNvSpPr/>
          <p:nvPr/>
        </p:nvSpPr>
        <p:spPr>
          <a:xfrm>
            <a:off x="4257678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CANTIDAD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(6 platos)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20 Rectángulo redondeado"/>
          <p:cNvSpPr/>
          <p:nvPr/>
        </p:nvSpPr>
        <p:spPr>
          <a:xfrm>
            <a:off x="5500702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UNIDADES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grs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ltr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21 Rectángulo redondeado"/>
          <p:cNvSpPr/>
          <p:nvPr/>
        </p:nvSpPr>
        <p:spPr>
          <a:xfrm>
            <a:off x="1500174" y="849132"/>
            <a:ext cx="3714776" cy="17855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22 Rectángulo redondeado"/>
          <p:cNvSpPr/>
          <p:nvPr/>
        </p:nvSpPr>
        <p:spPr>
          <a:xfrm>
            <a:off x="1785926" y="1071836"/>
            <a:ext cx="3429024" cy="19082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23 Rectángulo redondeado"/>
          <p:cNvSpPr/>
          <p:nvPr/>
        </p:nvSpPr>
        <p:spPr>
          <a:xfrm>
            <a:off x="388144" y="1306802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24 Rectángulo redondeado"/>
          <p:cNvSpPr/>
          <p:nvPr/>
        </p:nvSpPr>
        <p:spPr>
          <a:xfrm>
            <a:off x="388144" y="1547328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25 Rectángulo redondeado"/>
          <p:cNvSpPr/>
          <p:nvPr/>
        </p:nvSpPr>
        <p:spPr>
          <a:xfrm>
            <a:off x="388144" y="1316829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26 Rectángulo redondeado"/>
          <p:cNvSpPr/>
          <p:nvPr/>
        </p:nvSpPr>
        <p:spPr>
          <a:xfrm>
            <a:off x="5405480" y="690072"/>
            <a:ext cx="1270449" cy="1049716"/>
          </a:xfrm>
          <a:prstGeom prst="roundRect">
            <a:avLst>
              <a:gd name="adj" fmla="val 6095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El envío de la fotografía es OBLIGATORIO, Puede enviar un archivo por separado en formato PDF o JPG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8" name="27 Rectángulo redondeado"/>
          <p:cNvSpPr/>
          <p:nvPr/>
        </p:nvSpPr>
        <p:spPr>
          <a:xfrm>
            <a:off x="285728" y="221055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" name="28 Rectángulo redondeado"/>
          <p:cNvSpPr/>
          <p:nvPr/>
        </p:nvSpPr>
        <p:spPr>
          <a:xfrm>
            <a:off x="4261980" y="221055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29 Rectángulo redondeado"/>
          <p:cNvSpPr/>
          <p:nvPr/>
        </p:nvSpPr>
        <p:spPr>
          <a:xfrm>
            <a:off x="5500702" y="220385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7" name="36 Rectángulo redondeado"/>
          <p:cNvSpPr/>
          <p:nvPr/>
        </p:nvSpPr>
        <p:spPr>
          <a:xfrm>
            <a:off x="285728" y="2488051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8" name="37 Rectángulo redondeado"/>
          <p:cNvSpPr/>
          <p:nvPr/>
        </p:nvSpPr>
        <p:spPr>
          <a:xfrm>
            <a:off x="4261980" y="248805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9" name="38 Rectángulo redondeado"/>
          <p:cNvSpPr/>
          <p:nvPr/>
        </p:nvSpPr>
        <p:spPr>
          <a:xfrm>
            <a:off x="5500702" y="248134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1" name="40 Rectángulo redondeado"/>
          <p:cNvSpPr/>
          <p:nvPr/>
        </p:nvSpPr>
        <p:spPr>
          <a:xfrm>
            <a:off x="285728" y="3043045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2" name="41 Rectángulo redondeado"/>
          <p:cNvSpPr/>
          <p:nvPr/>
        </p:nvSpPr>
        <p:spPr>
          <a:xfrm>
            <a:off x="4261980" y="304304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3" name="42 Rectángulo redondeado"/>
          <p:cNvSpPr/>
          <p:nvPr/>
        </p:nvSpPr>
        <p:spPr>
          <a:xfrm>
            <a:off x="5500702" y="303634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5" name="44 Rectángulo redondeado"/>
          <p:cNvSpPr/>
          <p:nvPr/>
        </p:nvSpPr>
        <p:spPr>
          <a:xfrm>
            <a:off x="285728" y="276554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6" name="45 Rectángulo redondeado"/>
          <p:cNvSpPr/>
          <p:nvPr/>
        </p:nvSpPr>
        <p:spPr>
          <a:xfrm>
            <a:off x="4261980" y="276554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7" name="46 Rectángulo redondeado"/>
          <p:cNvSpPr/>
          <p:nvPr/>
        </p:nvSpPr>
        <p:spPr>
          <a:xfrm>
            <a:off x="5500702" y="275884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9" name="48 Rectángulo redondeado"/>
          <p:cNvSpPr/>
          <p:nvPr/>
        </p:nvSpPr>
        <p:spPr>
          <a:xfrm>
            <a:off x="285728" y="332054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0" name="49 Rectángulo redondeado"/>
          <p:cNvSpPr/>
          <p:nvPr/>
        </p:nvSpPr>
        <p:spPr>
          <a:xfrm>
            <a:off x="4261980" y="332054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1" name="50 Rectángulo redondeado"/>
          <p:cNvSpPr/>
          <p:nvPr/>
        </p:nvSpPr>
        <p:spPr>
          <a:xfrm>
            <a:off x="5500702" y="331384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3" name="52 Rectángulo redondeado"/>
          <p:cNvSpPr/>
          <p:nvPr/>
        </p:nvSpPr>
        <p:spPr>
          <a:xfrm>
            <a:off x="285728" y="3598039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4" name="53 Rectángulo redondeado"/>
          <p:cNvSpPr/>
          <p:nvPr/>
        </p:nvSpPr>
        <p:spPr>
          <a:xfrm>
            <a:off x="4261980" y="359803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5" name="54 Rectángulo redondeado"/>
          <p:cNvSpPr/>
          <p:nvPr/>
        </p:nvSpPr>
        <p:spPr>
          <a:xfrm>
            <a:off x="5500702" y="359133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56 Rectángulo redondeado"/>
          <p:cNvSpPr/>
          <p:nvPr/>
        </p:nvSpPr>
        <p:spPr>
          <a:xfrm>
            <a:off x="285728" y="387553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" name="57 Rectángulo redondeado"/>
          <p:cNvSpPr/>
          <p:nvPr/>
        </p:nvSpPr>
        <p:spPr>
          <a:xfrm>
            <a:off x="4261980" y="387553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9" name="58 Rectángulo redondeado"/>
          <p:cNvSpPr/>
          <p:nvPr/>
        </p:nvSpPr>
        <p:spPr>
          <a:xfrm>
            <a:off x="5500702" y="386883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60 Rectángulo redondeado"/>
          <p:cNvSpPr/>
          <p:nvPr/>
        </p:nvSpPr>
        <p:spPr>
          <a:xfrm>
            <a:off x="285728" y="4153033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2" name="61 Rectángulo redondeado"/>
          <p:cNvSpPr/>
          <p:nvPr/>
        </p:nvSpPr>
        <p:spPr>
          <a:xfrm>
            <a:off x="4261980" y="415303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3" name="62 Rectángulo redondeado"/>
          <p:cNvSpPr/>
          <p:nvPr/>
        </p:nvSpPr>
        <p:spPr>
          <a:xfrm>
            <a:off x="5500702" y="414633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5" name="64 Rectángulo redondeado"/>
          <p:cNvSpPr/>
          <p:nvPr/>
        </p:nvSpPr>
        <p:spPr>
          <a:xfrm>
            <a:off x="285728" y="443053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6" name="65 Rectángulo redondeado"/>
          <p:cNvSpPr/>
          <p:nvPr/>
        </p:nvSpPr>
        <p:spPr>
          <a:xfrm>
            <a:off x="4261980" y="443053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7" name="66 Rectángulo redondeado"/>
          <p:cNvSpPr/>
          <p:nvPr/>
        </p:nvSpPr>
        <p:spPr>
          <a:xfrm>
            <a:off x="5500702" y="442382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9" name="68 Rectángulo redondeado"/>
          <p:cNvSpPr/>
          <p:nvPr/>
        </p:nvSpPr>
        <p:spPr>
          <a:xfrm>
            <a:off x="285728" y="4708027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" name="69 Rectángulo redondeado"/>
          <p:cNvSpPr/>
          <p:nvPr/>
        </p:nvSpPr>
        <p:spPr>
          <a:xfrm>
            <a:off x="4261980" y="470802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" name="70 Rectángulo redondeado"/>
          <p:cNvSpPr/>
          <p:nvPr/>
        </p:nvSpPr>
        <p:spPr>
          <a:xfrm>
            <a:off x="5500702" y="470132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3" name="72 Rectángulo redondeado"/>
          <p:cNvSpPr/>
          <p:nvPr/>
        </p:nvSpPr>
        <p:spPr>
          <a:xfrm>
            <a:off x="285728" y="498552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4" name="73 Rectángulo redondeado"/>
          <p:cNvSpPr/>
          <p:nvPr/>
        </p:nvSpPr>
        <p:spPr>
          <a:xfrm>
            <a:off x="4261980" y="498552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5" name="74 Rectángulo redondeado"/>
          <p:cNvSpPr/>
          <p:nvPr/>
        </p:nvSpPr>
        <p:spPr>
          <a:xfrm>
            <a:off x="5500702" y="497882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7" name="76 Rectángulo redondeado"/>
          <p:cNvSpPr/>
          <p:nvPr/>
        </p:nvSpPr>
        <p:spPr>
          <a:xfrm>
            <a:off x="285728" y="5263021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8" name="77 Rectángulo redondeado"/>
          <p:cNvSpPr/>
          <p:nvPr/>
        </p:nvSpPr>
        <p:spPr>
          <a:xfrm>
            <a:off x="4261980" y="526302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9" name="78 Rectángulo redondeado"/>
          <p:cNvSpPr/>
          <p:nvPr/>
        </p:nvSpPr>
        <p:spPr>
          <a:xfrm>
            <a:off x="5500702" y="525631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1" name="80 Rectángulo redondeado"/>
          <p:cNvSpPr/>
          <p:nvPr/>
        </p:nvSpPr>
        <p:spPr>
          <a:xfrm>
            <a:off x="285728" y="554051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2" name="81 Rectángulo redondeado"/>
          <p:cNvSpPr/>
          <p:nvPr/>
        </p:nvSpPr>
        <p:spPr>
          <a:xfrm>
            <a:off x="4261980" y="554051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3" name="82 Rectángulo redondeado"/>
          <p:cNvSpPr/>
          <p:nvPr/>
        </p:nvSpPr>
        <p:spPr>
          <a:xfrm>
            <a:off x="5500702" y="553381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5" name="84 Rectángulo redondeado"/>
          <p:cNvSpPr/>
          <p:nvPr/>
        </p:nvSpPr>
        <p:spPr>
          <a:xfrm>
            <a:off x="285728" y="5818015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6" name="85 Rectángulo redondeado"/>
          <p:cNvSpPr/>
          <p:nvPr/>
        </p:nvSpPr>
        <p:spPr>
          <a:xfrm>
            <a:off x="4261980" y="581801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7" name="86 Rectángulo redondeado"/>
          <p:cNvSpPr/>
          <p:nvPr/>
        </p:nvSpPr>
        <p:spPr>
          <a:xfrm>
            <a:off x="5500702" y="581131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9" name="88 Rectángulo redondeado"/>
          <p:cNvSpPr/>
          <p:nvPr/>
        </p:nvSpPr>
        <p:spPr>
          <a:xfrm>
            <a:off x="285728" y="609551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0" name="89 Rectángulo redondeado"/>
          <p:cNvSpPr/>
          <p:nvPr/>
        </p:nvSpPr>
        <p:spPr>
          <a:xfrm>
            <a:off x="4261980" y="609551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1" name="90 Rectángulo redondeado"/>
          <p:cNvSpPr/>
          <p:nvPr/>
        </p:nvSpPr>
        <p:spPr>
          <a:xfrm>
            <a:off x="5500702" y="608881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3" name="92 Rectángulo redondeado"/>
          <p:cNvSpPr/>
          <p:nvPr/>
        </p:nvSpPr>
        <p:spPr>
          <a:xfrm>
            <a:off x="285728" y="6373009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4" name="93 Rectángulo redondeado"/>
          <p:cNvSpPr/>
          <p:nvPr/>
        </p:nvSpPr>
        <p:spPr>
          <a:xfrm>
            <a:off x="4261980" y="637300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5" name="94 Rectángulo redondeado"/>
          <p:cNvSpPr/>
          <p:nvPr/>
        </p:nvSpPr>
        <p:spPr>
          <a:xfrm>
            <a:off x="5500702" y="636630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7" name="96 Rectángulo redondeado"/>
          <p:cNvSpPr/>
          <p:nvPr/>
        </p:nvSpPr>
        <p:spPr>
          <a:xfrm>
            <a:off x="285728" y="6928003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8" name="97 Rectángulo redondeado"/>
          <p:cNvSpPr/>
          <p:nvPr/>
        </p:nvSpPr>
        <p:spPr>
          <a:xfrm>
            <a:off x="4261980" y="692800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9" name="98 Rectángulo redondeado"/>
          <p:cNvSpPr/>
          <p:nvPr/>
        </p:nvSpPr>
        <p:spPr>
          <a:xfrm>
            <a:off x="5500702" y="692130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1" name="100 Rectángulo redondeado"/>
          <p:cNvSpPr/>
          <p:nvPr/>
        </p:nvSpPr>
        <p:spPr>
          <a:xfrm>
            <a:off x="285728" y="776049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" name="101 Rectángulo redondeado"/>
          <p:cNvSpPr/>
          <p:nvPr/>
        </p:nvSpPr>
        <p:spPr>
          <a:xfrm>
            <a:off x="4261980" y="776049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3" name="102 Rectángulo redondeado"/>
          <p:cNvSpPr/>
          <p:nvPr/>
        </p:nvSpPr>
        <p:spPr>
          <a:xfrm>
            <a:off x="5500702" y="775379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5" name="104 Rectángulo redondeado"/>
          <p:cNvSpPr/>
          <p:nvPr/>
        </p:nvSpPr>
        <p:spPr>
          <a:xfrm>
            <a:off x="285728" y="665050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6" name="105 Rectángulo redondeado"/>
          <p:cNvSpPr/>
          <p:nvPr/>
        </p:nvSpPr>
        <p:spPr>
          <a:xfrm>
            <a:off x="4261980" y="665050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7" name="106 Rectángulo redondeado"/>
          <p:cNvSpPr/>
          <p:nvPr/>
        </p:nvSpPr>
        <p:spPr>
          <a:xfrm>
            <a:off x="5500702" y="664380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9" name="108 Rectángulo redondeado"/>
          <p:cNvSpPr/>
          <p:nvPr/>
        </p:nvSpPr>
        <p:spPr>
          <a:xfrm>
            <a:off x="285728" y="720550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0" name="109 Rectángulo redondeado"/>
          <p:cNvSpPr/>
          <p:nvPr/>
        </p:nvSpPr>
        <p:spPr>
          <a:xfrm>
            <a:off x="4261980" y="720550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1" name="110 Rectángulo redondeado"/>
          <p:cNvSpPr/>
          <p:nvPr/>
        </p:nvSpPr>
        <p:spPr>
          <a:xfrm>
            <a:off x="5500702" y="719879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3" name="112 Rectángulo redondeado"/>
          <p:cNvSpPr/>
          <p:nvPr/>
        </p:nvSpPr>
        <p:spPr>
          <a:xfrm>
            <a:off x="285728" y="831548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4" name="113 Rectángulo redondeado"/>
          <p:cNvSpPr/>
          <p:nvPr/>
        </p:nvSpPr>
        <p:spPr>
          <a:xfrm>
            <a:off x="4261980" y="831548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5" name="114 Rectángulo redondeado"/>
          <p:cNvSpPr/>
          <p:nvPr/>
        </p:nvSpPr>
        <p:spPr>
          <a:xfrm>
            <a:off x="5500702" y="830878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7" name="116 Rectángulo redondeado"/>
          <p:cNvSpPr/>
          <p:nvPr/>
        </p:nvSpPr>
        <p:spPr>
          <a:xfrm>
            <a:off x="285728" y="887047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8" name="117 Rectángulo redondeado"/>
          <p:cNvSpPr/>
          <p:nvPr/>
        </p:nvSpPr>
        <p:spPr>
          <a:xfrm>
            <a:off x="4261980" y="887047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9" name="118 Rectángulo redondeado"/>
          <p:cNvSpPr/>
          <p:nvPr/>
        </p:nvSpPr>
        <p:spPr>
          <a:xfrm>
            <a:off x="5500702" y="886377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1" name="120 Rectángulo redondeado"/>
          <p:cNvSpPr/>
          <p:nvPr/>
        </p:nvSpPr>
        <p:spPr>
          <a:xfrm>
            <a:off x="285728" y="7482997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2" name="121 Rectángulo redondeado"/>
          <p:cNvSpPr/>
          <p:nvPr/>
        </p:nvSpPr>
        <p:spPr>
          <a:xfrm>
            <a:off x="4261980" y="748299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3" name="122 Rectángulo redondeado"/>
          <p:cNvSpPr/>
          <p:nvPr/>
        </p:nvSpPr>
        <p:spPr>
          <a:xfrm>
            <a:off x="5500702" y="747629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5" name="124 Rectángulo redondeado"/>
          <p:cNvSpPr/>
          <p:nvPr/>
        </p:nvSpPr>
        <p:spPr>
          <a:xfrm>
            <a:off x="285728" y="8037991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6" name="125 Rectángulo redondeado"/>
          <p:cNvSpPr/>
          <p:nvPr/>
        </p:nvSpPr>
        <p:spPr>
          <a:xfrm>
            <a:off x="4261980" y="803799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7" name="126 Rectángulo redondeado"/>
          <p:cNvSpPr/>
          <p:nvPr/>
        </p:nvSpPr>
        <p:spPr>
          <a:xfrm>
            <a:off x="5500702" y="803128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9" name="128 Rectángulo redondeado"/>
          <p:cNvSpPr/>
          <p:nvPr/>
        </p:nvSpPr>
        <p:spPr>
          <a:xfrm>
            <a:off x="285728" y="8592985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0" name="129 Rectángulo redondeado"/>
          <p:cNvSpPr/>
          <p:nvPr/>
        </p:nvSpPr>
        <p:spPr>
          <a:xfrm>
            <a:off x="4261980" y="859298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1" name="130 Rectángulo redondeado"/>
          <p:cNvSpPr/>
          <p:nvPr/>
        </p:nvSpPr>
        <p:spPr>
          <a:xfrm>
            <a:off x="5500702" y="858628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2" name="Picture 2" descr="F:\trabajos\conpeht_oficial\logo_superior_conpeh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1828" y="-32"/>
            <a:ext cx="1433320" cy="7143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47689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285728" y="642910"/>
            <a:ext cx="5000660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Rectángulo redondeado"/>
          <p:cNvSpPr/>
          <p:nvPr/>
        </p:nvSpPr>
        <p:spPr>
          <a:xfrm>
            <a:off x="5357826" y="642910"/>
            <a:ext cx="1357322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CuadroTexto"/>
          <p:cNvSpPr txBox="1"/>
          <p:nvPr/>
        </p:nvSpPr>
        <p:spPr>
          <a:xfrm>
            <a:off x="288550" y="816764"/>
            <a:ext cx="12586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NOMBRE DEL PLATO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642918" y="142844"/>
            <a:ext cx="4286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</a:rPr>
              <a:t>RECETA ESTÁNDAR - ENTRADA</a:t>
            </a:r>
            <a:endParaRPr lang="es-ES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285728" y="1070609"/>
            <a:ext cx="1531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EXPLICACIÓN COMERCIAL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18 Rectángulo redondeado"/>
          <p:cNvSpPr/>
          <p:nvPr/>
        </p:nvSpPr>
        <p:spPr>
          <a:xfrm>
            <a:off x="285728" y="1857356"/>
            <a:ext cx="3943372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INGREDIENTES</a:t>
            </a:r>
            <a:endParaRPr lang="es-ES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19 Rectángulo redondeado"/>
          <p:cNvSpPr/>
          <p:nvPr/>
        </p:nvSpPr>
        <p:spPr>
          <a:xfrm>
            <a:off x="4257678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CANTIDAD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(6 platos)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20 Rectángulo redondeado"/>
          <p:cNvSpPr/>
          <p:nvPr/>
        </p:nvSpPr>
        <p:spPr>
          <a:xfrm>
            <a:off x="5500702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UNIDADES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grs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ltr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21 Rectángulo redondeado"/>
          <p:cNvSpPr/>
          <p:nvPr/>
        </p:nvSpPr>
        <p:spPr>
          <a:xfrm>
            <a:off x="1500174" y="849132"/>
            <a:ext cx="3714776" cy="17855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22 Rectángulo redondeado"/>
          <p:cNvSpPr/>
          <p:nvPr/>
        </p:nvSpPr>
        <p:spPr>
          <a:xfrm>
            <a:off x="1785926" y="1071836"/>
            <a:ext cx="3429024" cy="19082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23 Rectángulo redondeado"/>
          <p:cNvSpPr/>
          <p:nvPr/>
        </p:nvSpPr>
        <p:spPr>
          <a:xfrm>
            <a:off x="388144" y="1306802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24 Rectángulo redondeado"/>
          <p:cNvSpPr/>
          <p:nvPr/>
        </p:nvSpPr>
        <p:spPr>
          <a:xfrm>
            <a:off x="388144" y="1547328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25 Rectángulo redondeado"/>
          <p:cNvSpPr/>
          <p:nvPr/>
        </p:nvSpPr>
        <p:spPr>
          <a:xfrm>
            <a:off x="388144" y="1316829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26 Rectángulo redondeado"/>
          <p:cNvSpPr/>
          <p:nvPr/>
        </p:nvSpPr>
        <p:spPr>
          <a:xfrm>
            <a:off x="5405480" y="690072"/>
            <a:ext cx="1270449" cy="1049716"/>
          </a:xfrm>
          <a:prstGeom prst="roundRect">
            <a:avLst>
              <a:gd name="adj" fmla="val 6095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El envío de la fotografía es OBLIGATORIO, Puede enviar un archivo por separado en formato PDF o JPG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8" name="27 Rectángulo redondeado"/>
          <p:cNvSpPr/>
          <p:nvPr/>
        </p:nvSpPr>
        <p:spPr>
          <a:xfrm>
            <a:off x="285728" y="221055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" name="28 Rectángulo redondeado"/>
          <p:cNvSpPr/>
          <p:nvPr/>
        </p:nvSpPr>
        <p:spPr>
          <a:xfrm>
            <a:off x="4261980" y="221055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29 Rectángulo redondeado"/>
          <p:cNvSpPr/>
          <p:nvPr/>
        </p:nvSpPr>
        <p:spPr>
          <a:xfrm>
            <a:off x="5500702" y="220385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7" name="36 Rectángulo redondeado"/>
          <p:cNvSpPr/>
          <p:nvPr/>
        </p:nvSpPr>
        <p:spPr>
          <a:xfrm>
            <a:off x="285728" y="2488051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8" name="37 Rectángulo redondeado"/>
          <p:cNvSpPr/>
          <p:nvPr/>
        </p:nvSpPr>
        <p:spPr>
          <a:xfrm>
            <a:off x="4261980" y="248805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9" name="38 Rectángulo redondeado"/>
          <p:cNvSpPr/>
          <p:nvPr/>
        </p:nvSpPr>
        <p:spPr>
          <a:xfrm>
            <a:off x="5500702" y="248134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1" name="40 Rectángulo redondeado"/>
          <p:cNvSpPr/>
          <p:nvPr/>
        </p:nvSpPr>
        <p:spPr>
          <a:xfrm>
            <a:off x="285728" y="3043045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2" name="41 Rectángulo redondeado"/>
          <p:cNvSpPr/>
          <p:nvPr/>
        </p:nvSpPr>
        <p:spPr>
          <a:xfrm>
            <a:off x="4261980" y="304304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3" name="42 Rectángulo redondeado"/>
          <p:cNvSpPr/>
          <p:nvPr/>
        </p:nvSpPr>
        <p:spPr>
          <a:xfrm>
            <a:off x="5500702" y="303634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5" name="44 Rectángulo redondeado"/>
          <p:cNvSpPr/>
          <p:nvPr/>
        </p:nvSpPr>
        <p:spPr>
          <a:xfrm>
            <a:off x="285728" y="276554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6" name="45 Rectángulo redondeado"/>
          <p:cNvSpPr/>
          <p:nvPr/>
        </p:nvSpPr>
        <p:spPr>
          <a:xfrm>
            <a:off x="4261980" y="276554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7" name="46 Rectángulo redondeado"/>
          <p:cNvSpPr/>
          <p:nvPr/>
        </p:nvSpPr>
        <p:spPr>
          <a:xfrm>
            <a:off x="5500702" y="275884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9" name="48 Rectángulo redondeado"/>
          <p:cNvSpPr/>
          <p:nvPr/>
        </p:nvSpPr>
        <p:spPr>
          <a:xfrm>
            <a:off x="285728" y="332054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0" name="49 Rectángulo redondeado"/>
          <p:cNvSpPr/>
          <p:nvPr/>
        </p:nvSpPr>
        <p:spPr>
          <a:xfrm>
            <a:off x="4261980" y="332054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1" name="50 Rectángulo redondeado"/>
          <p:cNvSpPr/>
          <p:nvPr/>
        </p:nvSpPr>
        <p:spPr>
          <a:xfrm>
            <a:off x="5500702" y="331384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3" name="52 Rectángulo redondeado"/>
          <p:cNvSpPr/>
          <p:nvPr/>
        </p:nvSpPr>
        <p:spPr>
          <a:xfrm>
            <a:off x="285728" y="3598039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4" name="53 Rectángulo redondeado"/>
          <p:cNvSpPr/>
          <p:nvPr/>
        </p:nvSpPr>
        <p:spPr>
          <a:xfrm>
            <a:off x="4261980" y="359803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5" name="54 Rectángulo redondeado"/>
          <p:cNvSpPr/>
          <p:nvPr/>
        </p:nvSpPr>
        <p:spPr>
          <a:xfrm>
            <a:off x="5500702" y="359133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56 Rectángulo redondeado"/>
          <p:cNvSpPr/>
          <p:nvPr/>
        </p:nvSpPr>
        <p:spPr>
          <a:xfrm>
            <a:off x="285728" y="387553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" name="57 Rectángulo redondeado"/>
          <p:cNvSpPr/>
          <p:nvPr/>
        </p:nvSpPr>
        <p:spPr>
          <a:xfrm>
            <a:off x="4261980" y="387553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9" name="58 Rectángulo redondeado"/>
          <p:cNvSpPr/>
          <p:nvPr/>
        </p:nvSpPr>
        <p:spPr>
          <a:xfrm>
            <a:off x="5500702" y="386883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60 Rectángulo redondeado"/>
          <p:cNvSpPr/>
          <p:nvPr/>
        </p:nvSpPr>
        <p:spPr>
          <a:xfrm>
            <a:off x="285728" y="4153033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2" name="61 Rectángulo redondeado"/>
          <p:cNvSpPr/>
          <p:nvPr/>
        </p:nvSpPr>
        <p:spPr>
          <a:xfrm>
            <a:off x="4261980" y="415303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3" name="62 Rectángulo redondeado"/>
          <p:cNvSpPr/>
          <p:nvPr/>
        </p:nvSpPr>
        <p:spPr>
          <a:xfrm>
            <a:off x="5500702" y="414633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5" name="64 Rectángulo redondeado"/>
          <p:cNvSpPr/>
          <p:nvPr/>
        </p:nvSpPr>
        <p:spPr>
          <a:xfrm>
            <a:off x="285728" y="443053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6" name="65 Rectángulo redondeado"/>
          <p:cNvSpPr/>
          <p:nvPr/>
        </p:nvSpPr>
        <p:spPr>
          <a:xfrm>
            <a:off x="4261980" y="443053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7" name="66 Rectángulo redondeado"/>
          <p:cNvSpPr/>
          <p:nvPr/>
        </p:nvSpPr>
        <p:spPr>
          <a:xfrm>
            <a:off x="5500702" y="442382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9" name="68 Rectángulo redondeado"/>
          <p:cNvSpPr/>
          <p:nvPr/>
        </p:nvSpPr>
        <p:spPr>
          <a:xfrm>
            <a:off x="285728" y="4708027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" name="69 Rectángulo redondeado"/>
          <p:cNvSpPr/>
          <p:nvPr/>
        </p:nvSpPr>
        <p:spPr>
          <a:xfrm>
            <a:off x="4261980" y="470802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" name="70 Rectángulo redondeado"/>
          <p:cNvSpPr/>
          <p:nvPr/>
        </p:nvSpPr>
        <p:spPr>
          <a:xfrm>
            <a:off x="5500702" y="470132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3" name="72 Rectángulo redondeado"/>
          <p:cNvSpPr/>
          <p:nvPr/>
        </p:nvSpPr>
        <p:spPr>
          <a:xfrm>
            <a:off x="285728" y="498552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4" name="73 Rectángulo redondeado"/>
          <p:cNvSpPr/>
          <p:nvPr/>
        </p:nvSpPr>
        <p:spPr>
          <a:xfrm>
            <a:off x="4261980" y="498552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5" name="74 Rectángulo redondeado"/>
          <p:cNvSpPr/>
          <p:nvPr/>
        </p:nvSpPr>
        <p:spPr>
          <a:xfrm>
            <a:off x="5500702" y="497882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7" name="76 Rectángulo redondeado"/>
          <p:cNvSpPr/>
          <p:nvPr/>
        </p:nvSpPr>
        <p:spPr>
          <a:xfrm>
            <a:off x="285728" y="5263021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8" name="77 Rectángulo redondeado"/>
          <p:cNvSpPr/>
          <p:nvPr/>
        </p:nvSpPr>
        <p:spPr>
          <a:xfrm>
            <a:off x="4261980" y="526302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9" name="78 Rectángulo redondeado"/>
          <p:cNvSpPr/>
          <p:nvPr/>
        </p:nvSpPr>
        <p:spPr>
          <a:xfrm>
            <a:off x="5500702" y="525631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1" name="80 Rectángulo redondeado"/>
          <p:cNvSpPr/>
          <p:nvPr/>
        </p:nvSpPr>
        <p:spPr>
          <a:xfrm>
            <a:off x="285728" y="554051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2" name="81 Rectángulo redondeado"/>
          <p:cNvSpPr/>
          <p:nvPr/>
        </p:nvSpPr>
        <p:spPr>
          <a:xfrm>
            <a:off x="4261980" y="554051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3" name="82 Rectángulo redondeado"/>
          <p:cNvSpPr/>
          <p:nvPr/>
        </p:nvSpPr>
        <p:spPr>
          <a:xfrm>
            <a:off x="5500702" y="553381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5" name="84 Rectángulo redondeado"/>
          <p:cNvSpPr/>
          <p:nvPr/>
        </p:nvSpPr>
        <p:spPr>
          <a:xfrm>
            <a:off x="285728" y="5818015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6" name="85 Rectángulo redondeado"/>
          <p:cNvSpPr/>
          <p:nvPr/>
        </p:nvSpPr>
        <p:spPr>
          <a:xfrm>
            <a:off x="4261980" y="581801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7" name="86 Rectángulo redondeado"/>
          <p:cNvSpPr/>
          <p:nvPr/>
        </p:nvSpPr>
        <p:spPr>
          <a:xfrm>
            <a:off x="5500702" y="581131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9" name="88 Rectángulo redondeado"/>
          <p:cNvSpPr/>
          <p:nvPr/>
        </p:nvSpPr>
        <p:spPr>
          <a:xfrm>
            <a:off x="285728" y="609551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0" name="89 Rectángulo redondeado"/>
          <p:cNvSpPr/>
          <p:nvPr/>
        </p:nvSpPr>
        <p:spPr>
          <a:xfrm>
            <a:off x="4261980" y="609551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1" name="90 Rectángulo redondeado"/>
          <p:cNvSpPr/>
          <p:nvPr/>
        </p:nvSpPr>
        <p:spPr>
          <a:xfrm>
            <a:off x="5500702" y="608881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3" name="92 Rectángulo redondeado"/>
          <p:cNvSpPr/>
          <p:nvPr/>
        </p:nvSpPr>
        <p:spPr>
          <a:xfrm>
            <a:off x="285728" y="6373009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4" name="93 Rectángulo redondeado"/>
          <p:cNvSpPr/>
          <p:nvPr/>
        </p:nvSpPr>
        <p:spPr>
          <a:xfrm>
            <a:off x="4261980" y="637300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5" name="94 Rectángulo redondeado"/>
          <p:cNvSpPr/>
          <p:nvPr/>
        </p:nvSpPr>
        <p:spPr>
          <a:xfrm>
            <a:off x="5500702" y="636630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7" name="96 Rectángulo redondeado"/>
          <p:cNvSpPr/>
          <p:nvPr/>
        </p:nvSpPr>
        <p:spPr>
          <a:xfrm>
            <a:off x="285728" y="6928003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8" name="97 Rectángulo redondeado"/>
          <p:cNvSpPr/>
          <p:nvPr/>
        </p:nvSpPr>
        <p:spPr>
          <a:xfrm>
            <a:off x="4261980" y="692800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9" name="98 Rectángulo redondeado"/>
          <p:cNvSpPr/>
          <p:nvPr/>
        </p:nvSpPr>
        <p:spPr>
          <a:xfrm>
            <a:off x="5500702" y="692130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1" name="100 Rectángulo redondeado"/>
          <p:cNvSpPr/>
          <p:nvPr/>
        </p:nvSpPr>
        <p:spPr>
          <a:xfrm>
            <a:off x="285728" y="776049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" name="101 Rectángulo redondeado"/>
          <p:cNvSpPr/>
          <p:nvPr/>
        </p:nvSpPr>
        <p:spPr>
          <a:xfrm>
            <a:off x="4261980" y="776049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3" name="102 Rectángulo redondeado"/>
          <p:cNvSpPr/>
          <p:nvPr/>
        </p:nvSpPr>
        <p:spPr>
          <a:xfrm>
            <a:off x="5500702" y="775379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5" name="104 Rectángulo redondeado"/>
          <p:cNvSpPr/>
          <p:nvPr/>
        </p:nvSpPr>
        <p:spPr>
          <a:xfrm>
            <a:off x="285728" y="665050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6" name="105 Rectángulo redondeado"/>
          <p:cNvSpPr/>
          <p:nvPr/>
        </p:nvSpPr>
        <p:spPr>
          <a:xfrm>
            <a:off x="4261980" y="665050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7" name="106 Rectángulo redondeado"/>
          <p:cNvSpPr/>
          <p:nvPr/>
        </p:nvSpPr>
        <p:spPr>
          <a:xfrm>
            <a:off x="5500702" y="664380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9" name="108 Rectángulo redondeado"/>
          <p:cNvSpPr/>
          <p:nvPr/>
        </p:nvSpPr>
        <p:spPr>
          <a:xfrm>
            <a:off x="285728" y="720550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0" name="109 Rectángulo redondeado"/>
          <p:cNvSpPr/>
          <p:nvPr/>
        </p:nvSpPr>
        <p:spPr>
          <a:xfrm>
            <a:off x="4261980" y="720550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1" name="110 Rectángulo redondeado"/>
          <p:cNvSpPr/>
          <p:nvPr/>
        </p:nvSpPr>
        <p:spPr>
          <a:xfrm>
            <a:off x="5500702" y="719879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3" name="112 Rectángulo redondeado"/>
          <p:cNvSpPr/>
          <p:nvPr/>
        </p:nvSpPr>
        <p:spPr>
          <a:xfrm>
            <a:off x="285728" y="831548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4" name="113 Rectángulo redondeado"/>
          <p:cNvSpPr/>
          <p:nvPr/>
        </p:nvSpPr>
        <p:spPr>
          <a:xfrm>
            <a:off x="4261980" y="831548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5" name="114 Rectángulo redondeado"/>
          <p:cNvSpPr/>
          <p:nvPr/>
        </p:nvSpPr>
        <p:spPr>
          <a:xfrm>
            <a:off x="5500702" y="830878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7" name="116 Rectángulo redondeado"/>
          <p:cNvSpPr/>
          <p:nvPr/>
        </p:nvSpPr>
        <p:spPr>
          <a:xfrm>
            <a:off x="285728" y="887047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8" name="117 Rectángulo redondeado"/>
          <p:cNvSpPr/>
          <p:nvPr/>
        </p:nvSpPr>
        <p:spPr>
          <a:xfrm>
            <a:off x="4261980" y="887047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9" name="118 Rectángulo redondeado"/>
          <p:cNvSpPr/>
          <p:nvPr/>
        </p:nvSpPr>
        <p:spPr>
          <a:xfrm>
            <a:off x="5500702" y="886377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1" name="120 Rectángulo redondeado"/>
          <p:cNvSpPr/>
          <p:nvPr/>
        </p:nvSpPr>
        <p:spPr>
          <a:xfrm>
            <a:off x="285728" y="7482997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2" name="121 Rectángulo redondeado"/>
          <p:cNvSpPr/>
          <p:nvPr/>
        </p:nvSpPr>
        <p:spPr>
          <a:xfrm>
            <a:off x="4261980" y="748299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3" name="122 Rectángulo redondeado"/>
          <p:cNvSpPr/>
          <p:nvPr/>
        </p:nvSpPr>
        <p:spPr>
          <a:xfrm>
            <a:off x="5500702" y="747629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5" name="124 Rectángulo redondeado"/>
          <p:cNvSpPr/>
          <p:nvPr/>
        </p:nvSpPr>
        <p:spPr>
          <a:xfrm>
            <a:off x="285728" y="8037991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6" name="125 Rectángulo redondeado"/>
          <p:cNvSpPr/>
          <p:nvPr/>
        </p:nvSpPr>
        <p:spPr>
          <a:xfrm>
            <a:off x="4261980" y="803799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7" name="126 Rectángulo redondeado"/>
          <p:cNvSpPr/>
          <p:nvPr/>
        </p:nvSpPr>
        <p:spPr>
          <a:xfrm>
            <a:off x="5500702" y="803128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9" name="128 Rectángulo redondeado"/>
          <p:cNvSpPr/>
          <p:nvPr/>
        </p:nvSpPr>
        <p:spPr>
          <a:xfrm>
            <a:off x="285728" y="8592985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0" name="129 Rectángulo redondeado"/>
          <p:cNvSpPr/>
          <p:nvPr/>
        </p:nvSpPr>
        <p:spPr>
          <a:xfrm>
            <a:off x="4261980" y="859298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1" name="130 Rectángulo redondeado"/>
          <p:cNvSpPr/>
          <p:nvPr/>
        </p:nvSpPr>
        <p:spPr>
          <a:xfrm>
            <a:off x="5500702" y="858628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2" name="Picture 2" descr="F:\trabajos\conpeht_oficial\logo_superior_conpeh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1828" y="-32"/>
            <a:ext cx="1433320" cy="7143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285728" y="642910"/>
            <a:ext cx="5000660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Rectángulo redondeado"/>
          <p:cNvSpPr/>
          <p:nvPr/>
        </p:nvSpPr>
        <p:spPr>
          <a:xfrm>
            <a:off x="5357826" y="642910"/>
            <a:ext cx="1357322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CuadroTexto"/>
          <p:cNvSpPr txBox="1"/>
          <p:nvPr/>
        </p:nvSpPr>
        <p:spPr>
          <a:xfrm>
            <a:off x="288550" y="816764"/>
            <a:ext cx="12586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NOMBRE DEL PLATO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642918" y="142844"/>
            <a:ext cx="4286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</a:rPr>
              <a:t>RECETA ESTÁNDAR - SOPA</a:t>
            </a:r>
            <a:endParaRPr lang="es-ES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285728" y="1070609"/>
            <a:ext cx="1531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EXPLICACIÓN COMERCIAL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18 Rectángulo redondeado"/>
          <p:cNvSpPr/>
          <p:nvPr/>
        </p:nvSpPr>
        <p:spPr>
          <a:xfrm>
            <a:off x="285728" y="1857356"/>
            <a:ext cx="3943372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INGREDIENTES</a:t>
            </a:r>
            <a:endParaRPr lang="es-ES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19 Rectángulo redondeado"/>
          <p:cNvSpPr/>
          <p:nvPr/>
        </p:nvSpPr>
        <p:spPr>
          <a:xfrm>
            <a:off x="4257678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CANTIDAD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(6 platos)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20 Rectángulo redondeado"/>
          <p:cNvSpPr/>
          <p:nvPr/>
        </p:nvSpPr>
        <p:spPr>
          <a:xfrm>
            <a:off x="5500702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UNIDADES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grs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ltr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21 Rectángulo redondeado"/>
          <p:cNvSpPr/>
          <p:nvPr/>
        </p:nvSpPr>
        <p:spPr>
          <a:xfrm>
            <a:off x="1500174" y="849132"/>
            <a:ext cx="3714776" cy="17855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22 Rectángulo redondeado"/>
          <p:cNvSpPr/>
          <p:nvPr/>
        </p:nvSpPr>
        <p:spPr>
          <a:xfrm>
            <a:off x="1785926" y="1071836"/>
            <a:ext cx="3429024" cy="19082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23 Rectángulo redondeado"/>
          <p:cNvSpPr/>
          <p:nvPr/>
        </p:nvSpPr>
        <p:spPr>
          <a:xfrm>
            <a:off x="388144" y="1306802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24 Rectángulo redondeado"/>
          <p:cNvSpPr/>
          <p:nvPr/>
        </p:nvSpPr>
        <p:spPr>
          <a:xfrm>
            <a:off x="388144" y="1547328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25 Rectángulo redondeado"/>
          <p:cNvSpPr/>
          <p:nvPr/>
        </p:nvSpPr>
        <p:spPr>
          <a:xfrm>
            <a:off x="388144" y="1316829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26 Rectángulo redondeado"/>
          <p:cNvSpPr/>
          <p:nvPr/>
        </p:nvSpPr>
        <p:spPr>
          <a:xfrm>
            <a:off x="5405480" y="690072"/>
            <a:ext cx="1270449" cy="1049716"/>
          </a:xfrm>
          <a:prstGeom prst="roundRect">
            <a:avLst>
              <a:gd name="adj" fmla="val 6095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El envío de la fotografía es OBLIGATORIO, Puede enviar un archivo por separado en formato PDF o JPG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8" name="27 Rectángulo redondeado"/>
          <p:cNvSpPr/>
          <p:nvPr/>
        </p:nvSpPr>
        <p:spPr>
          <a:xfrm>
            <a:off x="285728" y="221055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" name="28 Rectángulo redondeado"/>
          <p:cNvSpPr/>
          <p:nvPr/>
        </p:nvSpPr>
        <p:spPr>
          <a:xfrm>
            <a:off x="4261980" y="221055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29 Rectángulo redondeado"/>
          <p:cNvSpPr/>
          <p:nvPr/>
        </p:nvSpPr>
        <p:spPr>
          <a:xfrm>
            <a:off x="5500702" y="220385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7" name="36 Rectángulo redondeado"/>
          <p:cNvSpPr/>
          <p:nvPr/>
        </p:nvSpPr>
        <p:spPr>
          <a:xfrm>
            <a:off x="285728" y="2488051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8" name="37 Rectángulo redondeado"/>
          <p:cNvSpPr/>
          <p:nvPr/>
        </p:nvSpPr>
        <p:spPr>
          <a:xfrm>
            <a:off x="4261980" y="248805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9" name="38 Rectángulo redondeado"/>
          <p:cNvSpPr/>
          <p:nvPr/>
        </p:nvSpPr>
        <p:spPr>
          <a:xfrm>
            <a:off x="5500702" y="248134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1" name="40 Rectángulo redondeado"/>
          <p:cNvSpPr/>
          <p:nvPr/>
        </p:nvSpPr>
        <p:spPr>
          <a:xfrm>
            <a:off x="285728" y="3043045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2" name="41 Rectángulo redondeado"/>
          <p:cNvSpPr/>
          <p:nvPr/>
        </p:nvSpPr>
        <p:spPr>
          <a:xfrm>
            <a:off x="4261980" y="304304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3" name="42 Rectángulo redondeado"/>
          <p:cNvSpPr/>
          <p:nvPr/>
        </p:nvSpPr>
        <p:spPr>
          <a:xfrm>
            <a:off x="5500702" y="303634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5" name="44 Rectángulo redondeado"/>
          <p:cNvSpPr/>
          <p:nvPr/>
        </p:nvSpPr>
        <p:spPr>
          <a:xfrm>
            <a:off x="285728" y="276554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6" name="45 Rectángulo redondeado"/>
          <p:cNvSpPr/>
          <p:nvPr/>
        </p:nvSpPr>
        <p:spPr>
          <a:xfrm>
            <a:off x="4261980" y="276554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7" name="46 Rectángulo redondeado"/>
          <p:cNvSpPr/>
          <p:nvPr/>
        </p:nvSpPr>
        <p:spPr>
          <a:xfrm>
            <a:off x="5500702" y="275884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9" name="48 Rectángulo redondeado"/>
          <p:cNvSpPr/>
          <p:nvPr/>
        </p:nvSpPr>
        <p:spPr>
          <a:xfrm>
            <a:off x="285728" y="332054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0" name="49 Rectángulo redondeado"/>
          <p:cNvSpPr/>
          <p:nvPr/>
        </p:nvSpPr>
        <p:spPr>
          <a:xfrm>
            <a:off x="4261980" y="332054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1" name="50 Rectángulo redondeado"/>
          <p:cNvSpPr/>
          <p:nvPr/>
        </p:nvSpPr>
        <p:spPr>
          <a:xfrm>
            <a:off x="5500702" y="331384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3" name="52 Rectángulo redondeado"/>
          <p:cNvSpPr/>
          <p:nvPr/>
        </p:nvSpPr>
        <p:spPr>
          <a:xfrm>
            <a:off x="285728" y="3598039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4" name="53 Rectángulo redondeado"/>
          <p:cNvSpPr/>
          <p:nvPr/>
        </p:nvSpPr>
        <p:spPr>
          <a:xfrm>
            <a:off x="4261980" y="359803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5" name="54 Rectángulo redondeado"/>
          <p:cNvSpPr/>
          <p:nvPr/>
        </p:nvSpPr>
        <p:spPr>
          <a:xfrm>
            <a:off x="5500702" y="359133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56 Rectángulo redondeado"/>
          <p:cNvSpPr/>
          <p:nvPr/>
        </p:nvSpPr>
        <p:spPr>
          <a:xfrm>
            <a:off x="285728" y="387553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" name="57 Rectángulo redondeado"/>
          <p:cNvSpPr/>
          <p:nvPr/>
        </p:nvSpPr>
        <p:spPr>
          <a:xfrm>
            <a:off x="4261980" y="387553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9" name="58 Rectángulo redondeado"/>
          <p:cNvSpPr/>
          <p:nvPr/>
        </p:nvSpPr>
        <p:spPr>
          <a:xfrm>
            <a:off x="5500702" y="386883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60 Rectángulo redondeado"/>
          <p:cNvSpPr/>
          <p:nvPr/>
        </p:nvSpPr>
        <p:spPr>
          <a:xfrm>
            <a:off x="285728" y="4153033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2" name="61 Rectángulo redondeado"/>
          <p:cNvSpPr/>
          <p:nvPr/>
        </p:nvSpPr>
        <p:spPr>
          <a:xfrm>
            <a:off x="4261980" y="415303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3" name="62 Rectángulo redondeado"/>
          <p:cNvSpPr/>
          <p:nvPr/>
        </p:nvSpPr>
        <p:spPr>
          <a:xfrm>
            <a:off x="5500702" y="414633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5" name="64 Rectángulo redondeado"/>
          <p:cNvSpPr/>
          <p:nvPr/>
        </p:nvSpPr>
        <p:spPr>
          <a:xfrm>
            <a:off x="285728" y="443053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6" name="65 Rectángulo redondeado"/>
          <p:cNvSpPr/>
          <p:nvPr/>
        </p:nvSpPr>
        <p:spPr>
          <a:xfrm>
            <a:off x="4261980" y="443053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7" name="66 Rectángulo redondeado"/>
          <p:cNvSpPr/>
          <p:nvPr/>
        </p:nvSpPr>
        <p:spPr>
          <a:xfrm>
            <a:off x="5500702" y="442382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9" name="68 Rectángulo redondeado"/>
          <p:cNvSpPr/>
          <p:nvPr/>
        </p:nvSpPr>
        <p:spPr>
          <a:xfrm>
            <a:off x="285728" y="4708027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" name="69 Rectángulo redondeado"/>
          <p:cNvSpPr/>
          <p:nvPr/>
        </p:nvSpPr>
        <p:spPr>
          <a:xfrm>
            <a:off x="4261980" y="470802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" name="70 Rectángulo redondeado"/>
          <p:cNvSpPr/>
          <p:nvPr/>
        </p:nvSpPr>
        <p:spPr>
          <a:xfrm>
            <a:off x="5500702" y="470132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3" name="72 Rectángulo redondeado"/>
          <p:cNvSpPr/>
          <p:nvPr/>
        </p:nvSpPr>
        <p:spPr>
          <a:xfrm>
            <a:off x="285728" y="498552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4" name="73 Rectángulo redondeado"/>
          <p:cNvSpPr/>
          <p:nvPr/>
        </p:nvSpPr>
        <p:spPr>
          <a:xfrm>
            <a:off x="4261980" y="498552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5" name="74 Rectángulo redondeado"/>
          <p:cNvSpPr/>
          <p:nvPr/>
        </p:nvSpPr>
        <p:spPr>
          <a:xfrm>
            <a:off x="5500702" y="497882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7" name="76 Rectángulo redondeado"/>
          <p:cNvSpPr/>
          <p:nvPr/>
        </p:nvSpPr>
        <p:spPr>
          <a:xfrm>
            <a:off x="285728" y="5263021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8" name="77 Rectángulo redondeado"/>
          <p:cNvSpPr/>
          <p:nvPr/>
        </p:nvSpPr>
        <p:spPr>
          <a:xfrm>
            <a:off x="4261980" y="526302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9" name="78 Rectángulo redondeado"/>
          <p:cNvSpPr/>
          <p:nvPr/>
        </p:nvSpPr>
        <p:spPr>
          <a:xfrm>
            <a:off x="5500702" y="525631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1" name="80 Rectángulo redondeado"/>
          <p:cNvSpPr/>
          <p:nvPr/>
        </p:nvSpPr>
        <p:spPr>
          <a:xfrm>
            <a:off x="285728" y="554051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2" name="81 Rectángulo redondeado"/>
          <p:cNvSpPr/>
          <p:nvPr/>
        </p:nvSpPr>
        <p:spPr>
          <a:xfrm>
            <a:off x="4261980" y="554051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3" name="82 Rectángulo redondeado"/>
          <p:cNvSpPr/>
          <p:nvPr/>
        </p:nvSpPr>
        <p:spPr>
          <a:xfrm>
            <a:off x="5500702" y="553381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5" name="84 Rectángulo redondeado"/>
          <p:cNvSpPr/>
          <p:nvPr/>
        </p:nvSpPr>
        <p:spPr>
          <a:xfrm>
            <a:off x="285728" y="5818015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6" name="85 Rectángulo redondeado"/>
          <p:cNvSpPr/>
          <p:nvPr/>
        </p:nvSpPr>
        <p:spPr>
          <a:xfrm>
            <a:off x="4261980" y="581801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7" name="86 Rectángulo redondeado"/>
          <p:cNvSpPr/>
          <p:nvPr/>
        </p:nvSpPr>
        <p:spPr>
          <a:xfrm>
            <a:off x="5500702" y="581131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9" name="88 Rectángulo redondeado"/>
          <p:cNvSpPr/>
          <p:nvPr/>
        </p:nvSpPr>
        <p:spPr>
          <a:xfrm>
            <a:off x="285728" y="609551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0" name="89 Rectángulo redondeado"/>
          <p:cNvSpPr/>
          <p:nvPr/>
        </p:nvSpPr>
        <p:spPr>
          <a:xfrm>
            <a:off x="4261980" y="609551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1" name="90 Rectángulo redondeado"/>
          <p:cNvSpPr/>
          <p:nvPr/>
        </p:nvSpPr>
        <p:spPr>
          <a:xfrm>
            <a:off x="5500702" y="608881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3" name="92 Rectángulo redondeado"/>
          <p:cNvSpPr/>
          <p:nvPr/>
        </p:nvSpPr>
        <p:spPr>
          <a:xfrm>
            <a:off x="285728" y="6373009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4" name="93 Rectángulo redondeado"/>
          <p:cNvSpPr/>
          <p:nvPr/>
        </p:nvSpPr>
        <p:spPr>
          <a:xfrm>
            <a:off x="4261980" y="637300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5" name="94 Rectángulo redondeado"/>
          <p:cNvSpPr/>
          <p:nvPr/>
        </p:nvSpPr>
        <p:spPr>
          <a:xfrm>
            <a:off x="5500702" y="636630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7" name="96 Rectángulo redondeado"/>
          <p:cNvSpPr/>
          <p:nvPr/>
        </p:nvSpPr>
        <p:spPr>
          <a:xfrm>
            <a:off x="285728" y="6928003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8" name="97 Rectángulo redondeado"/>
          <p:cNvSpPr/>
          <p:nvPr/>
        </p:nvSpPr>
        <p:spPr>
          <a:xfrm>
            <a:off x="4261980" y="692800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9" name="98 Rectángulo redondeado"/>
          <p:cNvSpPr/>
          <p:nvPr/>
        </p:nvSpPr>
        <p:spPr>
          <a:xfrm>
            <a:off x="5500702" y="692130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1" name="100 Rectángulo redondeado"/>
          <p:cNvSpPr/>
          <p:nvPr/>
        </p:nvSpPr>
        <p:spPr>
          <a:xfrm>
            <a:off x="285728" y="776049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" name="101 Rectángulo redondeado"/>
          <p:cNvSpPr/>
          <p:nvPr/>
        </p:nvSpPr>
        <p:spPr>
          <a:xfrm>
            <a:off x="4261980" y="776049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3" name="102 Rectángulo redondeado"/>
          <p:cNvSpPr/>
          <p:nvPr/>
        </p:nvSpPr>
        <p:spPr>
          <a:xfrm>
            <a:off x="5500702" y="775379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5" name="104 Rectángulo redondeado"/>
          <p:cNvSpPr/>
          <p:nvPr/>
        </p:nvSpPr>
        <p:spPr>
          <a:xfrm>
            <a:off x="285728" y="665050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6" name="105 Rectángulo redondeado"/>
          <p:cNvSpPr/>
          <p:nvPr/>
        </p:nvSpPr>
        <p:spPr>
          <a:xfrm>
            <a:off x="4261980" y="665050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7" name="106 Rectángulo redondeado"/>
          <p:cNvSpPr/>
          <p:nvPr/>
        </p:nvSpPr>
        <p:spPr>
          <a:xfrm>
            <a:off x="5500702" y="664380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9" name="108 Rectángulo redondeado"/>
          <p:cNvSpPr/>
          <p:nvPr/>
        </p:nvSpPr>
        <p:spPr>
          <a:xfrm>
            <a:off x="285728" y="720550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0" name="109 Rectángulo redondeado"/>
          <p:cNvSpPr/>
          <p:nvPr/>
        </p:nvSpPr>
        <p:spPr>
          <a:xfrm>
            <a:off x="4261980" y="720550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1" name="110 Rectángulo redondeado"/>
          <p:cNvSpPr/>
          <p:nvPr/>
        </p:nvSpPr>
        <p:spPr>
          <a:xfrm>
            <a:off x="5500702" y="719879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3" name="112 Rectángulo redondeado"/>
          <p:cNvSpPr/>
          <p:nvPr/>
        </p:nvSpPr>
        <p:spPr>
          <a:xfrm>
            <a:off x="285728" y="831548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4" name="113 Rectángulo redondeado"/>
          <p:cNvSpPr/>
          <p:nvPr/>
        </p:nvSpPr>
        <p:spPr>
          <a:xfrm>
            <a:off x="4261980" y="831548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5" name="114 Rectángulo redondeado"/>
          <p:cNvSpPr/>
          <p:nvPr/>
        </p:nvSpPr>
        <p:spPr>
          <a:xfrm>
            <a:off x="5500702" y="830878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7" name="116 Rectángulo redondeado"/>
          <p:cNvSpPr/>
          <p:nvPr/>
        </p:nvSpPr>
        <p:spPr>
          <a:xfrm>
            <a:off x="285728" y="887047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8" name="117 Rectángulo redondeado"/>
          <p:cNvSpPr/>
          <p:nvPr/>
        </p:nvSpPr>
        <p:spPr>
          <a:xfrm>
            <a:off x="4261980" y="887047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9" name="118 Rectángulo redondeado"/>
          <p:cNvSpPr/>
          <p:nvPr/>
        </p:nvSpPr>
        <p:spPr>
          <a:xfrm>
            <a:off x="5500702" y="886377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1" name="120 Rectángulo redondeado"/>
          <p:cNvSpPr/>
          <p:nvPr/>
        </p:nvSpPr>
        <p:spPr>
          <a:xfrm>
            <a:off x="285728" y="7482997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2" name="121 Rectángulo redondeado"/>
          <p:cNvSpPr/>
          <p:nvPr/>
        </p:nvSpPr>
        <p:spPr>
          <a:xfrm>
            <a:off x="4261980" y="748299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3" name="122 Rectángulo redondeado"/>
          <p:cNvSpPr/>
          <p:nvPr/>
        </p:nvSpPr>
        <p:spPr>
          <a:xfrm>
            <a:off x="5500702" y="747629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5" name="124 Rectángulo redondeado"/>
          <p:cNvSpPr/>
          <p:nvPr/>
        </p:nvSpPr>
        <p:spPr>
          <a:xfrm>
            <a:off x="285728" y="8037991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6" name="125 Rectángulo redondeado"/>
          <p:cNvSpPr/>
          <p:nvPr/>
        </p:nvSpPr>
        <p:spPr>
          <a:xfrm>
            <a:off x="4261980" y="803799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7" name="126 Rectángulo redondeado"/>
          <p:cNvSpPr/>
          <p:nvPr/>
        </p:nvSpPr>
        <p:spPr>
          <a:xfrm>
            <a:off x="5500702" y="803128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9" name="128 Rectángulo redondeado"/>
          <p:cNvSpPr/>
          <p:nvPr/>
        </p:nvSpPr>
        <p:spPr>
          <a:xfrm>
            <a:off x="285728" y="8592985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0" name="129 Rectángulo redondeado"/>
          <p:cNvSpPr/>
          <p:nvPr/>
        </p:nvSpPr>
        <p:spPr>
          <a:xfrm>
            <a:off x="4261980" y="859298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1" name="130 Rectángulo redondeado"/>
          <p:cNvSpPr/>
          <p:nvPr/>
        </p:nvSpPr>
        <p:spPr>
          <a:xfrm>
            <a:off x="5500702" y="858628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2" name="Picture 2" descr="F:\trabajos\conpeht_oficial\logo_superior_conpeh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1828" y="-32"/>
            <a:ext cx="1433320" cy="7143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285728" y="642910"/>
            <a:ext cx="5000660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Rectángulo redondeado"/>
          <p:cNvSpPr/>
          <p:nvPr/>
        </p:nvSpPr>
        <p:spPr>
          <a:xfrm>
            <a:off x="5357826" y="642910"/>
            <a:ext cx="1357322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CuadroTexto"/>
          <p:cNvSpPr txBox="1"/>
          <p:nvPr/>
        </p:nvSpPr>
        <p:spPr>
          <a:xfrm>
            <a:off x="288550" y="816764"/>
            <a:ext cx="12586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NOMBRE DEL PLATO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642918" y="90042"/>
            <a:ext cx="4286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</a:rPr>
              <a:t>RECETA ESTÁNDAR – PLATO FUERTE 1</a:t>
            </a:r>
            <a:endParaRPr lang="es-ES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285728" y="1070609"/>
            <a:ext cx="1531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EXPLICACIÓN COMERCIAL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18 Rectángulo redondeado"/>
          <p:cNvSpPr/>
          <p:nvPr/>
        </p:nvSpPr>
        <p:spPr>
          <a:xfrm>
            <a:off x="285728" y="1857356"/>
            <a:ext cx="3943372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INGREDIENTES</a:t>
            </a:r>
            <a:endParaRPr lang="es-ES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19 Rectángulo redondeado"/>
          <p:cNvSpPr/>
          <p:nvPr/>
        </p:nvSpPr>
        <p:spPr>
          <a:xfrm>
            <a:off x="4257678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CANTIDAD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(6 platos)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20 Rectángulo redondeado"/>
          <p:cNvSpPr/>
          <p:nvPr/>
        </p:nvSpPr>
        <p:spPr>
          <a:xfrm>
            <a:off x="5500702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UNIDADES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grs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ltr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21 Rectángulo redondeado"/>
          <p:cNvSpPr/>
          <p:nvPr/>
        </p:nvSpPr>
        <p:spPr>
          <a:xfrm>
            <a:off x="1500174" y="849132"/>
            <a:ext cx="3714776" cy="17855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22 Rectángulo redondeado"/>
          <p:cNvSpPr/>
          <p:nvPr/>
        </p:nvSpPr>
        <p:spPr>
          <a:xfrm>
            <a:off x="1785926" y="1071836"/>
            <a:ext cx="3429024" cy="19082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23 Rectángulo redondeado"/>
          <p:cNvSpPr/>
          <p:nvPr/>
        </p:nvSpPr>
        <p:spPr>
          <a:xfrm>
            <a:off x="388144" y="1306802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24 Rectángulo redondeado"/>
          <p:cNvSpPr/>
          <p:nvPr/>
        </p:nvSpPr>
        <p:spPr>
          <a:xfrm>
            <a:off x="388144" y="1547328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25 Rectángulo redondeado"/>
          <p:cNvSpPr/>
          <p:nvPr/>
        </p:nvSpPr>
        <p:spPr>
          <a:xfrm>
            <a:off x="388144" y="1316829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26 Rectángulo redondeado"/>
          <p:cNvSpPr/>
          <p:nvPr/>
        </p:nvSpPr>
        <p:spPr>
          <a:xfrm>
            <a:off x="5405480" y="690072"/>
            <a:ext cx="1270449" cy="1049716"/>
          </a:xfrm>
          <a:prstGeom prst="roundRect">
            <a:avLst>
              <a:gd name="adj" fmla="val 6095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El envío de la fotografía es OBLIGATORIO, Puede enviar un archivo por separado en formato PDF o JPG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8" name="27 Rectángulo redondeado"/>
          <p:cNvSpPr/>
          <p:nvPr/>
        </p:nvSpPr>
        <p:spPr>
          <a:xfrm>
            <a:off x="285728" y="221055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" name="28 Rectángulo redondeado"/>
          <p:cNvSpPr/>
          <p:nvPr/>
        </p:nvSpPr>
        <p:spPr>
          <a:xfrm>
            <a:off x="4261980" y="221055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29 Rectángulo redondeado"/>
          <p:cNvSpPr/>
          <p:nvPr/>
        </p:nvSpPr>
        <p:spPr>
          <a:xfrm>
            <a:off x="5500702" y="220385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7" name="36 Rectángulo redondeado"/>
          <p:cNvSpPr/>
          <p:nvPr/>
        </p:nvSpPr>
        <p:spPr>
          <a:xfrm>
            <a:off x="285728" y="248619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8" name="37 Rectángulo redondeado"/>
          <p:cNvSpPr/>
          <p:nvPr/>
        </p:nvSpPr>
        <p:spPr>
          <a:xfrm>
            <a:off x="4261980" y="248619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9" name="38 Rectángulo redondeado"/>
          <p:cNvSpPr/>
          <p:nvPr/>
        </p:nvSpPr>
        <p:spPr>
          <a:xfrm>
            <a:off x="5500702" y="247949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1" name="40 Rectángulo redondeado"/>
          <p:cNvSpPr/>
          <p:nvPr/>
        </p:nvSpPr>
        <p:spPr>
          <a:xfrm>
            <a:off x="285728" y="303748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2" name="41 Rectángulo redondeado"/>
          <p:cNvSpPr/>
          <p:nvPr/>
        </p:nvSpPr>
        <p:spPr>
          <a:xfrm>
            <a:off x="4261980" y="303748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3" name="42 Rectángulo redondeado"/>
          <p:cNvSpPr/>
          <p:nvPr/>
        </p:nvSpPr>
        <p:spPr>
          <a:xfrm>
            <a:off x="5500702" y="303077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5" name="44 Rectángulo redondeado"/>
          <p:cNvSpPr/>
          <p:nvPr/>
        </p:nvSpPr>
        <p:spPr>
          <a:xfrm>
            <a:off x="285728" y="276183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6" name="45 Rectángulo redondeado"/>
          <p:cNvSpPr/>
          <p:nvPr/>
        </p:nvSpPr>
        <p:spPr>
          <a:xfrm>
            <a:off x="4261980" y="276183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7" name="46 Rectángulo redondeado"/>
          <p:cNvSpPr/>
          <p:nvPr/>
        </p:nvSpPr>
        <p:spPr>
          <a:xfrm>
            <a:off x="5500702" y="275513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9" name="48 Rectángulo redondeado"/>
          <p:cNvSpPr/>
          <p:nvPr/>
        </p:nvSpPr>
        <p:spPr>
          <a:xfrm>
            <a:off x="285728" y="331312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0" name="49 Rectángulo redondeado"/>
          <p:cNvSpPr/>
          <p:nvPr/>
        </p:nvSpPr>
        <p:spPr>
          <a:xfrm>
            <a:off x="4261980" y="331312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1" name="50 Rectángulo redondeado"/>
          <p:cNvSpPr/>
          <p:nvPr/>
        </p:nvSpPr>
        <p:spPr>
          <a:xfrm>
            <a:off x="5500702" y="330642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3" name="52 Rectángulo redondeado"/>
          <p:cNvSpPr/>
          <p:nvPr/>
        </p:nvSpPr>
        <p:spPr>
          <a:xfrm>
            <a:off x="285728" y="358876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4" name="53 Rectángulo redondeado"/>
          <p:cNvSpPr/>
          <p:nvPr/>
        </p:nvSpPr>
        <p:spPr>
          <a:xfrm>
            <a:off x="4261980" y="358876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5" name="54 Rectángulo redondeado"/>
          <p:cNvSpPr/>
          <p:nvPr/>
        </p:nvSpPr>
        <p:spPr>
          <a:xfrm>
            <a:off x="5500702" y="358206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56 Rectángulo redondeado"/>
          <p:cNvSpPr/>
          <p:nvPr/>
        </p:nvSpPr>
        <p:spPr>
          <a:xfrm>
            <a:off x="285728" y="386440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" name="57 Rectángulo redondeado"/>
          <p:cNvSpPr/>
          <p:nvPr/>
        </p:nvSpPr>
        <p:spPr>
          <a:xfrm>
            <a:off x="4261980" y="386440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9" name="58 Rectángulo redondeado"/>
          <p:cNvSpPr/>
          <p:nvPr/>
        </p:nvSpPr>
        <p:spPr>
          <a:xfrm>
            <a:off x="5500702" y="385770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60 Rectángulo redondeado"/>
          <p:cNvSpPr/>
          <p:nvPr/>
        </p:nvSpPr>
        <p:spPr>
          <a:xfrm>
            <a:off x="285728" y="414004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2" name="61 Rectángulo redondeado"/>
          <p:cNvSpPr/>
          <p:nvPr/>
        </p:nvSpPr>
        <p:spPr>
          <a:xfrm>
            <a:off x="4261980" y="414004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3" name="62 Rectángulo redondeado"/>
          <p:cNvSpPr/>
          <p:nvPr/>
        </p:nvSpPr>
        <p:spPr>
          <a:xfrm>
            <a:off x="5500702" y="413334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5" name="64 Rectángulo redondeado"/>
          <p:cNvSpPr/>
          <p:nvPr/>
        </p:nvSpPr>
        <p:spPr>
          <a:xfrm>
            <a:off x="285728" y="441569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6" name="65 Rectángulo redondeado"/>
          <p:cNvSpPr/>
          <p:nvPr/>
        </p:nvSpPr>
        <p:spPr>
          <a:xfrm>
            <a:off x="4261980" y="441569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7" name="66 Rectángulo redondeado"/>
          <p:cNvSpPr/>
          <p:nvPr/>
        </p:nvSpPr>
        <p:spPr>
          <a:xfrm>
            <a:off x="5500702" y="440898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9" name="68 Rectángulo redondeado"/>
          <p:cNvSpPr/>
          <p:nvPr/>
        </p:nvSpPr>
        <p:spPr>
          <a:xfrm>
            <a:off x="285728" y="469133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" name="69 Rectángulo redondeado"/>
          <p:cNvSpPr/>
          <p:nvPr/>
        </p:nvSpPr>
        <p:spPr>
          <a:xfrm>
            <a:off x="4261980" y="469133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" name="70 Rectángulo redondeado"/>
          <p:cNvSpPr/>
          <p:nvPr/>
        </p:nvSpPr>
        <p:spPr>
          <a:xfrm>
            <a:off x="5500702" y="468463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3" name="72 Rectángulo redondeado"/>
          <p:cNvSpPr/>
          <p:nvPr/>
        </p:nvSpPr>
        <p:spPr>
          <a:xfrm>
            <a:off x="285728" y="496697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4" name="73 Rectángulo redondeado"/>
          <p:cNvSpPr/>
          <p:nvPr/>
        </p:nvSpPr>
        <p:spPr>
          <a:xfrm>
            <a:off x="4261980" y="496697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5" name="74 Rectángulo redondeado"/>
          <p:cNvSpPr/>
          <p:nvPr/>
        </p:nvSpPr>
        <p:spPr>
          <a:xfrm>
            <a:off x="5500702" y="496027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7" name="76 Rectángulo redondeado"/>
          <p:cNvSpPr/>
          <p:nvPr/>
        </p:nvSpPr>
        <p:spPr>
          <a:xfrm>
            <a:off x="285728" y="524261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8" name="77 Rectángulo redondeado"/>
          <p:cNvSpPr/>
          <p:nvPr/>
        </p:nvSpPr>
        <p:spPr>
          <a:xfrm>
            <a:off x="4261980" y="524261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9" name="78 Rectángulo redondeado"/>
          <p:cNvSpPr/>
          <p:nvPr/>
        </p:nvSpPr>
        <p:spPr>
          <a:xfrm>
            <a:off x="5500702" y="523591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1" name="80 Rectángulo redondeado"/>
          <p:cNvSpPr/>
          <p:nvPr/>
        </p:nvSpPr>
        <p:spPr>
          <a:xfrm>
            <a:off x="285728" y="551825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2" name="81 Rectángulo redondeado"/>
          <p:cNvSpPr/>
          <p:nvPr/>
        </p:nvSpPr>
        <p:spPr>
          <a:xfrm>
            <a:off x="4261980" y="551825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3" name="82 Rectángulo redondeado"/>
          <p:cNvSpPr/>
          <p:nvPr/>
        </p:nvSpPr>
        <p:spPr>
          <a:xfrm>
            <a:off x="5500702" y="551155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5" name="84 Rectángulo redondeado"/>
          <p:cNvSpPr/>
          <p:nvPr/>
        </p:nvSpPr>
        <p:spPr>
          <a:xfrm>
            <a:off x="285728" y="579390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6" name="85 Rectángulo redondeado"/>
          <p:cNvSpPr/>
          <p:nvPr/>
        </p:nvSpPr>
        <p:spPr>
          <a:xfrm>
            <a:off x="4261980" y="579390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7" name="86 Rectángulo redondeado"/>
          <p:cNvSpPr/>
          <p:nvPr/>
        </p:nvSpPr>
        <p:spPr>
          <a:xfrm>
            <a:off x="5500702" y="578719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9" name="88 Rectángulo redondeado"/>
          <p:cNvSpPr/>
          <p:nvPr/>
        </p:nvSpPr>
        <p:spPr>
          <a:xfrm>
            <a:off x="285728" y="606954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0" name="89 Rectángulo redondeado"/>
          <p:cNvSpPr/>
          <p:nvPr/>
        </p:nvSpPr>
        <p:spPr>
          <a:xfrm>
            <a:off x="4261980" y="606954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1" name="90 Rectángulo redondeado"/>
          <p:cNvSpPr/>
          <p:nvPr/>
        </p:nvSpPr>
        <p:spPr>
          <a:xfrm>
            <a:off x="5500702" y="606284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3" name="92 Rectángulo redondeado"/>
          <p:cNvSpPr/>
          <p:nvPr/>
        </p:nvSpPr>
        <p:spPr>
          <a:xfrm>
            <a:off x="285728" y="634518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4" name="93 Rectángulo redondeado"/>
          <p:cNvSpPr/>
          <p:nvPr/>
        </p:nvSpPr>
        <p:spPr>
          <a:xfrm>
            <a:off x="4261980" y="634518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5" name="94 Rectángulo redondeado"/>
          <p:cNvSpPr/>
          <p:nvPr/>
        </p:nvSpPr>
        <p:spPr>
          <a:xfrm>
            <a:off x="5500702" y="633848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7" name="96 Rectángulo redondeado"/>
          <p:cNvSpPr/>
          <p:nvPr/>
        </p:nvSpPr>
        <p:spPr>
          <a:xfrm>
            <a:off x="285728" y="689646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8" name="97 Rectángulo redondeado"/>
          <p:cNvSpPr/>
          <p:nvPr/>
        </p:nvSpPr>
        <p:spPr>
          <a:xfrm>
            <a:off x="4261980" y="689646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9" name="98 Rectángulo redondeado"/>
          <p:cNvSpPr/>
          <p:nvPr/>
        </p:nvSpPr>
        <p:spPr>
          <a:xfrm>
            <a:off x="5500702" y="688976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1" name="100 Rectángulo redondeado"/>
          <p:cNvSpPr/>
          <p:nvPr/>
        </p:nvSpPr>
        <p:spPr>
          <a:xfrm>
            <a:off x="285728" y="772339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" name="101 Rectángulo redondeado"/>
          <p:cNvSpPr/>
          <p:nvPr/>
        </p:nvSpPr>
        <p:spPr>
          <a:xfrm>
            <a:off x="4261980" y="772339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3" name="102 Rectángulo redondeado"/>
          <p:cNvSpPr/>
          <p:nvPr/>
        </p:nvSpPr>
        <p:spPr>
          <a:xfrm>
            <a:off x="5500702" y="771669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5" name="104 Rectángulo redondeado"/>
          <p:cNvSpPr/>
          <p:nvPr/>
        </p:nvSpPr>
        <p:spPr>
          <a:xfrm>
            <a:off x="285728" y="662082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6" name="105 Rectángulo redondeado"/>
          <p:cNvSpPr/>
          <p:nvPr/>
        </p:nvSpPr>
        <p:spPr>
          <a:xfrm>
            <a:off x="4261980" y="662082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7" name="106 Rectángulo redondeado"/>
          <p:cNvSpPr/>
          <p:nvPr/>
        </p:nvSpPr>
        <p:spPr>
          <a:xfrm>
            <a:off x="5500702" y="661412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9" name="108 Rectángulo redondeado"/>
          <p:cNvSpPr/>
          <p:nvPr/>
        </p:nvSpPr>
        <p:spPr>
          <a:xfrm>
            <a:off x="285728" y="717211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0" name="109 Rectángulo redondeado"/>
          <p:cNvSpPr/>
          <p:nvPr/>
        </p:nvSpPr>
        <p:spPr>
          <a:xfrm>
            <a:off x="4261980" y="717211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1" name="110 Rectángulo redondeado"/>
          <p:cNvSpPr/>
          <p:nvPr/>
        </p:nvSpPr>
        <p:spPr>
          <a:xfrm>
            <a:off x="5500702" y="716540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3" name="112 Rectángulo redondeado"/>
          <p:cNvSpPr/>
          <p:nvPr/>
        </p:nvSpPr>
        <p:spPr>
          <a:xfrm>
            <a:off x="285728" y="827467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4" name="113 Rectángulo redondeado"/>
          <p:cNvSpPr/>
          <p:nvPr/>
        </p:nvSpPr>
        <p:spPr>
          <a:xfrm>
            <a:off x="4261980" y="827467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5" name="114 Rectángulo redondeado"/>
          <p:cNvSpPr/>
          <p:nvPr/>
        </p:nvSpPr>
        <p:spPr>
          <a:xfrm>
            <a:off x="5500702" y="826797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1" name="120 Rectángulo redondeado"/>
          <p:cNvSpPr/>
          <p:nvPr/>
        </p:nvSpPr>
        <p:spPr>
          <a:xfrm>
            <a:off x="285728" y="744775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2" name="121 Rectángulo redondeado"/>
          <p:cNvSpPr/>
          <p:nvPr/>
        </p:nvSpPr>
        <p:spPr>
          <a:xfrm>
            <a:off x="4261980" y="744775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3" name="122 Rectángulo redondeado"/>
          <p:cNvSpPr/>
          <p:nvPr/>
        </p:nvSpPr>
        <p:spPr>
          <a:xfrm>
            <a:off x="5500702" y="744105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5" name="124 Rectángulo redondeado"/>
          <p:cNvSpPr/>
          <p:nvPr/>
        </p:nvSpPr>
        <p:spPr>
          <a:xfrm>
            <a:off x="285728" y="799903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6" name="125 Rectángulo redondeado"/>
          <p:cNvSpPr/>
          <p:nvPr/>
        </p:nvSpPr>
        <p:spPr>
          <a:xfrm>
            <a:off x="4261980" y="799903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7" name="126 Rectángulo redondeado"/>
          <p:cNvSpPr/>
          <p:nvPr/>
        </p:nvSpPr>
        <p:spPr>
          <a:xfrm>
            <a:off x="5500702" y="799233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9" name="128 Rectángulo redondeado"/>
          <p:cNvSpPr/>
          <p:nvPr/>
        </p:nvSpPr>
        <p:spPr>
          <a:xfrm>
            <a:off x="285728" y="855032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0" name="129 Rectángulo redondeado"/>
          <p:cNvSpPr/>
          <p:nvPr/>
        </p:nvSpPr>
        <p:spPr>
          <a:xfrm>
            <a:off x="4261980" y="855032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1" name="130 Rectángulo redondeado"/>
          <p:cNvSpPr/>
          <p:nvPr/>
        </p:nvSpPr>
        <p:spPr>
          <a:xfrm>
            <a:off x="5500702" y="854361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4" name="103 Rectángulo redondeado"/>
          <p:cNvSpPr/>
          <p:nvPr/>
        </p:nvSpPr>
        <p:spPr>
          <a:xfrm>
            <a:off x="285728" y="883356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6" name="115 Rectángulo redondeado"/>
          <p:cNvSpPr/>
          <p:nvPr/>
        </p:nvSpPr>
        <p:spPr>
          <a:xfrm>
            <a:off x="4261980" y="883356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0" name="119 Rectángulo redondeado"/>
          <p:cNvSpPr/>
          <p:nvPr/>
        </p:nvSpPr>
        <p:spPr>
          <a:xfrm>
            <a:off x="5500702" y="882686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2" name="Picture 2" descr="F:\trabajos\conpeht_oficial\logo_superior_conpeh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1828" y="-32"/>
            <a:ext cx="1433320" cy="7143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285728" y="642910"/>
            <a:ext cx="5000660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Rectángulo redondeado"/>
          <p:cNvSpPr/>
          <p:nvPr/>
        </p:nvSpPr>
        <p:spPr>
          <a:xfrm>
            <a:off x="5357826" y="642910"/>
            <a:ext cx="1357322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CuadroTexto"/>
          <p:cNvSpPr txBox="1"/>
          <p:nvPr/>
        </p:nvSpPr>
        <p:spPr>
          <a:xfrm>
            <a:off x="288550" y="816764"/>
            <a:ext cx="12586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NOMBRE DEL PLATO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642918" y="90042"/>
            <a:ext cx="4286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</a:rPr>
              <a:t>RECETA ESTÁNDAR – PLATO FUERTE 2</a:t>
            </a:r>
            <a:endParaRPr lang="es-ES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285728" y="1070609"/>
            <a:ext cx="1531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EXPLICACIÓN COMERCIAL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18 Rectángulo redondeado"/>
          <p:cNvSpPr/>
          <p:nvPr/>
        </p:nvSpPr>
        <p:spPr>
          <a:xfrm>
            <a:off x="285728" y="1857356"/>
            <a:ext cx="3943372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INGREDIENTES</a:t>
            </a:r>
            <a:endParaRPr lang="es-ES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19 Rectángulo redondeado"/>
          <p:cNvSpPr/>
          <p:nvPr/>
        </p:nvSpPr>
        <p:spPr>
          <a:xfrm>
            <a:off x="4257678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CANTIDAD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(6 platos)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20 Rectángulo redondeado"/>
          <p:cNvSpPr/>
          <p:nvPr/>
        </p:nvSpPr>
        <p:spPr>
          <a:xfrm>
            <a:off x="5500702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UNIDADES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grs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ltr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21 Rectángulo redondeado"/>
          <p:cNvSpPr/>
          <p:nvPr/>
        </p:nvSpPr>
        <p:spPr>
          <a:xfrm>
            <a:off x="1500174" y="849132"/>
            <a:ext cx="3714776" cy="17855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22 Rectángulo redondeado"/>
          <p:cNvSpPr/>
          <p:nvPr/>
        </p:nvSpPr>
        <p:spPr>
          <a:xfrm>
            <a:off x="1785926" y="1071836"/>
            <a:ext cx="3429024" cy="19082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23 Rectángulo redondeado"/>
          <p:cNvSpPr/>
          <p:nvPr/>
        </p:nvSpPr>
        <p:spPr>
          <a:xfrm>
            <a:off x="388144" y="1306802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24 Rectángulo redondeado"/>
          <p:cNvSpPr/>
          <p:nvPr/>
        </p:nvSpPr>
        <p:spPr>
          <a:xfrm>
            <a:off x="388144" y="1547328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25 Rectángulo redondeado"/>
          <p:cNvSpPr/>
          <p:nvPr/>
        </p:nvSpPr>
        <p:spPr>
          <a:xfrm>
            <a:off x="388144" y="1316829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26 Rectángulo redondeado"/>
          <p:cNvSpPr/>
          <p:nvPr/>
        </p:nvSpPr>
        <p:spPr>
          <a:xfrm>
            <a:off x="5405480" y="690072"/>
            <a:ext cx="1270449" cy="1049716"/>
          </a:xfrm>
          <a:prstGeom prst="roundRect">
            <a:avLst>
              <a:gd name="adj" fmla="val 6095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El envío de la fotografía es OBLIGATORIO, Puede enviar un archivo por separado en formato PDF o JPG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8" name="27 Rectángulo redondeado"/>
          <p:cNvSpPr/>
          <p:nvPr/>
        </p:nvSpPr>
        <p:spPr>
          <a:xfrm>
            <a:off x="285728" y="221055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" name="28 Rectángulo redondeado"/>
          <p:cNvSpPr/>
          <p:nvPr/>
        </p:nvSpPr>
        <p:spPr>
          <a:xfrm>
            <a:off x="4261980" y="221055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29 Rectángulo redondeado"/>
          <p:cNvSpPr/>
          <p:nvPr/>
        </p:nvSpPr>
        <p:spPr>
          <a:xfrm>
            <a:off x="5500702" y="220385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7" name="36 Rectángulo redondeado"/>
          <p:cNvSpPr/>
          <p:nvPr/>
        </p:nvSpPr>
        <p:spPr>
          <a:xfrm>
            <a:off x="285728" y="248619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8" name="37 Rectángulo redondeado"/>
          <p:cNvSpPr/>
          <p:nvPr/>
        </p:nvSpPr>
        <p:spPr>
          <a:xfrm>
            <a:off x="4261980" y="248619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9" name="38 Rectángulo redondeado"/>
          <p:cNvSpPr/>
          <p:nvPr/>
        </p:nvSpPr>
        <p:spPr>
          <a:xfrm>
            <a:off x="5500702" y="247949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1" name="40 Rectángulo redondeado"/>
          <p:cNvSpPr/>
          <p:nvPr/>
        </p:nvSpPr>
        <p:spPr>
          <a:xfrm>
            <a:off x="285728" y="303748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2" name="41 Rectángulo redondeado"/>
          <p:cNvSpPr/>
          <p:nvPr/>
        </p:nvSpPr>
        <p:spPr>
          <a:xfrm>
            <a:off x="4261980" y="303748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3" name="42 Rectángulo redondeado"/>
          <p:cNvSpPr/>
          <p:nvPr/>
        </p:nvSpPr>
        <p:spPr>
          <a:xfrm>
            <a:off x="5500702" y="303077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5" name="44 Rectángulo redondeado"/>
          <p:cNvSpPr/>
          <p:nvPr/>
        </p:nvSpPr>
        <p:spPr>
          <a:xfrm>
            <a:off x="285728" y="276183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6" name="45 Rectángulo redondeado"/>
          <p:cNvSpPr/>
          <p:nvPr/>
        </p:nvSpPr>
        <p:spPr>
          <a:xfrm>
            <a:off x="4261980" y="276183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7" name="46 Rectángulo redondeado"/>
          <p:cNvSpPr/>
          <p:nvPr/>
        </p:nvSpPr>
        <p:spPr>
          <a:xfrm>
            <a:off x="5500702" y="275513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9" name="48 Rectángulo redondeado"/>
          <p:cNvSpPr/>
          <p:nvPr/>
        </p:nvSpPr>
        <p:spPr>
          <a:xfrm>
            <a:off x="285728" y="331312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0" name="49 Rectángulo redondeado"/>
          <p:cNvSpPr/>
          <p:nvPr/>
        </p:nvSpPr>
        <p:spPr>
          <a:xfrm>
            <a:off x="4261980" y="331312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1" name="50 Rectángulo redondeado"/>
          <p:cNvSpPr/>
          <p:nvPr/>
        </p:nvSpPr>
        <p:spPr>
          <a:xfrm>
            <a:off x="5500702" y="330642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3" name="52 Rectángulo redondeado"/>
          <p:cNvSpPr/>
          <p:nvPr/>
        </p:nvSpPr>
        <p:spPr>
          <a:xfrm>
            <a:off x="285728" y="358876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4" name="53 Rectángulo redondeado"/>
          <p:cNvSpPr/>
          <p:nvPr/>
        </p:nvSpPr>
        <p:spPr>
          <a:xfrm>
            <a:off x="4261980" y="358876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5" name="54 Rectángulo redondeado"/>
          <p:cNvSpPr/>
          <p:nvPr/>
        </p:nvSpPr>
        <p:spPr>
          <a:xfrm>
            <a:off x="5500702" y="358206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56 Rectángulo redondeado"/>
          <p:cNvSpPr/>
          <p:nvPr/>
        </p:nvSpPr>
        <p:spPr>
          <a:xfrm>
            <a:off x="285728" y="386440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" name="57 Rectángulo redondeado"/>
          <p:cNvSpPr/>
          <p:nvPr/>
        </p:nvSpPr>
        <p:spPr>
          <a:xfrm>
            <a:off x="4261980" y="386440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9" name="58 Rectángulo redondeado"/>
          <p:cNvSpPr/>
          <p:nvPr/>
        </p:nvSpPr>
        <p:spPr>
          <a:xfrm>
            <a:off x="5500702" y="385770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60 Rectángulo redondeado"/>
          <p:cNvSpPr/>
          <p:nvPr/>
        </p:nvSpPr>
        <p:spPr>
          <a:xfrm>
            <a:off x="285728" y="414004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2" name="61 Rectángulo redondeado"/>
          <p:cNvSpPr/>
          <p:nvPr/>
        </p:nvSpPr>
        <p:spPr>
          <a:xfrm>
            <a:off x="4261980" y="414004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3" name="62 Rectángulo redondeado"/>
          <p:cNvSpPr/>
          <p:nvPr/>
        </p:nvSpPr>
        <p:spPr>
          <a:xfrm>
            <a:off x="5500702" y="413334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5" name="64 Rectángulo redondeado"/>
          <p:cNvSpPr/>
          <p:nvPr/>
        </p:nvSpPr>
        <p:spPr>
          <a:xfrm>
            <a:off x="285728" y="441569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6" name="65 Rectángulo redondeado"/>
          <p:cNvSpPr/>
          <p:nvPr/>
        </p:nvSpPr>
        <p:spPr>
          <a:xfrm>
            <a:off x="4261980" y="441569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7" name="66 Rectángulo redondeado"/>
          <p:cNvSpPr/>
          <p:nvPr/>
        </p:nvSpPr>
        <p:spPr>
          <a:xfrm>
            <a:off x="5500702" y="440898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9" name="68 Rectángulo redondeado"/>
          <p:cNvSpPr/>
          <p:nvPr/>
        </p:nvSpPr>
        <p:spPr>
          <a:xfrm>
            <a:off x="285728" y="469133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" name="69 Rectángulo redondeado"/>
          <p:cNvSpPr/>
          <p:nvPr/>
        </p:nvSpPr>
        <p:spPr>
          <a:xfrm>
            <a:off x="4261980" y="469133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" name="70 Rectángulo redondeado"/>
          <p:cNvSpPr/>
          <p:nvPr/>
        </p:nvSpPr>
        <p:spPr>
          <a:xfrm>
            <a:off x="5500702" y="468463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3" name="72 Rectángulo redondeado"/>
          <p:cNvSpPr/>
          <p:nvPr/>
        </p:nvSpPr>
        <p:spPr>
          <a:xfrm>
            <a:off x="285728" y="496697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4" name="73 Rectángulo redondeado"/>
          <p:cNvSpPr/>
          <p:nvPr/>
        </p:nvSpPr>
        <p:spPr>
          <a:xfrm>
            <a:off x="4261980" y="496697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5" name="74 Rectángulo redondeado"/>
          <p:cNvSpPr/>
          <p:nvPr/>
        </p:nvSpPr>
        <p:spPr>
          <a:xfrm>
            <a:off x="5500702" y="496027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7" name="76 Rectángulo redondeado"/>
          <p:cNvSpPr/>
          <p:nvPr/>
        </p:nvSpPr>
        <p:spPr>
          <a:xfrm>
            <a:off x="285728" y="524261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8" name="77 Rectángulo redondeado"/>
          <p:cNvSpPr/>
          <p:nvPr/>
        </p:nvSpPr>
        <p:spPr>
          <a:xfrm>
            <a:off x="4261980" y="524261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9" name="78 Rectángulo redondeado"/>
          <p:cNvSpPr/>
          <p:nvPr/>
        </p:nvSpPr>
        <p:spPr>
          <a:xfrm>
            <a:off x="5500702" y="523591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1" name="80 Rectángulo redondeado"/>
          <p:cNvSpPr/>
          <p:nvPr/>
        </p:nvSpPr>
        <p:spPr>
          <a:xfrm>
            <a:off x="285728" y="551825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2" name="81 Rectángulo redondeado"/>
          <p:cNvSpPr/>
          <p:nvPr/>
        </p:nvSpPr>
        <p:spPr>
          <a:xfrm>
            <a:off x="4261980" y="551825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3" name="82 Rectángulo redondeado"/>
          <p:cNvSpPr/>
          <p:nvPr/>
        </p:nvSpPr>
        <p:spPr>
          <a:xfrm>
            <a:off x="5500702" y="551155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5" name="84 Rectángulo redondeado"/>
          <p:cNvSpPr/>
          <p:nvPr/>
        </p:nvSpPr>
        <p:spPr>
          <a:xfrm>
            <a:off x="285728" y="579390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6" name="85 Rectángulo redondeado"/>
          <p:cNvSpPr/>
          <p:nvPr/>
        </p:nvSpPr>
        <p:spPr>
          <a:xfrm>
            <a:off x="4261980" y="579390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7" name="86 Rectángulo redondeado"/>
          <p:cNvSpPr/>
          <p:nvPr/>
        </p:nvSpPr>
        <p:spPr>
          <a:xfrm>
            <a:off x="5500702" y="578719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9" name="88 Rectángulo redondeado"/>
          <p:cNvSpPr/>
          <p:nvPr/>
        </p:nvSpPr>
        <p:spPr>
          <a:xfrm>
            <a:off x="285728" y="606954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0" name="89 Rectángulo redondeado"/>
          <p:cNvSpPr/>
          <p:nvPr/>
        </p:nvSpPr>
        <p:spPr>
          <a:xfrm>
            <a:off x="4261980" y="606954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1" name="90 Rectángulo redondeado"/>
          <p:cNvSpPr/>
          <p:nvPr/>
        </p:nvSpPr>
        <p:spPr>
          <a:xfrm>
            <a:off x="5500702" y="606284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3" name="92 Rectángulo redondeado"/>
          <p:cNvSpPr/>
          <p:nvPr/>
        </p:nvSpPr>
        <p:spPr>
          <a:xfrm>
            <a:off x="285728" y="634518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4" name="93 Rectángulo redondeado"/>
          <p:cNvSpPr/>
          <p:nvPr/>
        </p:nvSpPr>
        <p:spPr>
          <a:xfrm>
            <a:off x="4261980" y="634518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5" name="94 Rectángulo redondeado"/>
          <p:cNvSpPr/>
          <p:nvPr/>
        </p:nvSpPr>
        <p:spPr>
          <a:xfrm>
            <a:off x="5500702" y="633848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7" name="96 Rectángulo redondeado"/>
          <p:cNvSpPr/>
          <p:nvPr/>
        </p:nvSpPr>
        <p:spPr>
          <a:xfrm>
            <a:off x="285728" y="689646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8" name="97 Rectángulo redondeado"/>
          <p:cNvSpPr/>
          <p:nvPr/>
        </p:nvSpPr>
        <p:spPr>
          <a:xfrm>
            <a:off x="4261980" y="689646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9" name="98 Rectángulo redondeado"/>
          <p:cNvSpPr/>
          <p:nvPr/>
        </p:nvSpPr>
        <p:spPr>
          <a:xfrm>
            <a:off x="5500702" y="688976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1" name="100 Rectángulo redondeado"/>
          <p:cNvSpPr/>
          <p:nvPr/>
        </p:nvSpPr>
        <p:spPr>
          <a:xfrm>
            <a:off x="285728" y="772339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" name="101 Rectángulo redondeado"/>
          <p:cNvSpPr/>
          <p:nvPr/>
        </p:nvSpPr>
        <p:spPr>
          <a:xfrm>
            <a:off x="4261980" y="772339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3" name="102 Rectángulo redondeado"/>
          <p:cNvSpPr/>
          <p:nvPr/>
        </p:nvSpPr>
        <p:spPr>
          <a:xfrm>
            <a:off x="5500702" y="771669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5" name="104 Rectángulo redondeado"/>
          <p:cNvSpPr/>
          <p:nvPr/>
        </p:nvSpPr>
        <p:spPr>
          <a:xfrm>
            <a:off x="285728" y="662082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6" name="105 Rectángulo redondeado"/>
          <p:cNvSpPr/>
          <p:nvPr/>
        </p:nvSpPr>
        <p:spPr>
          <a:xfrm>
            <a:off x="4261980" y="662082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7" name="106 Rectángulo redondeado"/>
          <p:cNvSpPr/>
          <p:nvPr/>
        </p:nvSpPr>
        <p:spPr>
          <a:xfrm>
            <a:off x="5500702" y="661412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9" name="108 Rectángulo redondeado"/>
          <p:cNvSpPr/>
          <p:nvPr/>
        </p:nvSpPr>
        <p:spPr>
          <a:xfrm>
            <a:off x="285728" y="717211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0" name="109 Rectángulo redondeado"/>
          <p:cNvSpPr/>
          <p:nvPr/>
        </p:nvSpPr>
        <p:spPr>
          <a:xfrm>
            <a:off x="4261980" y="717211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1" name="110 Rectángulo redondeado"/>
          <p:cNvSpPr/>
          <p:nvPr/>
        </p:nvSpPr>
        <p:spPr>
          <a:xfrm>
            <a:off x="5500702" y="716540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3" name="112 Rectángulo redondeado"/>
          <p:cNvSpPr/>
          <p:nvPr/>
        </p:nvSpPr>
        <p:spPr>
          <a:xfrm>
            <a:off x="285728" y="827467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4" name="113 Rectángulo redondeado"/>
          <p:cNvSpPr/>
          <p:nvPr/>
        </p:nvSpPr>
        <p:spPr>
          <a:xfrm>
            <a:off x="4261980" y="827467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5" name="114 Rectángulo redondeado"/>
          <p:cNvSpPr/>
          <p:nvPr/>
        </p:nvSpPr>
        <p:spPr>
          <a:xfrm>
            <a:off x="5500702" y="826797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1" name="120 Rectángulo redondeado"/>
          <p:cNvSpPr/>
          <p:nvPr/>
        </p:nvSpPr>
        <p:spPr>
          <a:xfrm>
            <a:off x="285728" y="744775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2" name="121 Rectángulo redondeado"/>
          <p:cNvSpPr/>
          <p:nvPr/>
        </p:nvSpPr>
        <p:spPr>
          <a:xfrm>
            <a:off x="4261980" y="744775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3" name="122 Rectángulo redondeado"/>
          <p:cNvSpPr/>
          <p:nvPr/>
        </p:nvSpPr>
        <p:spPr>
          <a:xfrm>
            <a:off x="5500702" y="744105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5" name="124 Rectángulo redondeado"/>
          <p:cNvSpPr/>
          <p:nvPr/>
        </p:nvSpPr>
        <p:spPr>
          <a:xfrm>
            <a:off x="285728" y="799903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6" name="125 Rectángulo redondeado"/>
          <p:cNvSpPr/>
          <p:nvPr/>
        </p:nvSpPr>
        <p:spPr>
          <a:xfrm>
            <a:off x="4261980" y="799903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7" name="126 Rectángulo redondeado"/>
          <p:cNvSpPr/>
          <p:nvPr/>
        </p:nvSpPr>
        <p:spPr>
          <a:xfrm>
            <a:off x="5500702" y="799233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9" name="128 Rectángulo redondeado"/>
          <p:cNvSpPr/>
          <p:nvPr/>
        </p:nvSpPr>
        <p:spPr>
          <a:xfrm>
            <a:off x="285728" y="855032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0" name="129 Rectángulo redondeado"/>
          <p:cNvSpPr/>
          <p:nvPr/>
        </p:nvSpPr>
        <p:spPr>
          <a:xfrm>
            <a:off x="4261980" y="855032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1" name="130 Rectángulo redondeado"/>
          <p:cNvSpPr/>
          <p:nvPr/>
        </p:nvSpPr>
        <p:spPr>
          <a:xfrm>
            <a:off x="5500702" y="854361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4" name="103 Rectángulo redondeado"/>
          <p:cNvSpPr/>
          <p:nvPr/>
        </p:nvSpPr>
        <p:spPr>
          <a:xfrm>
            <a:off x="285728" y="883356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6" name="115 Rectángulo redondeado"/>
          <p:cNvSpPr/>
          <p:nvPr/>
        </p:nvSpPr>
        <p:spPr>
          <a:xfrm>
            <a:off x="4261980" y="883356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0" name="119 Rectángulo redondeado"/>
          <p:cNvSpPr/>
          <p:nvPr/>
        </p:nvSpPr>
        <p:spPr>
          <a:xfrm>
            <a:off x="5500702" y="882686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2" name="Picture 2" descr="F:\trabajos\conpeht_oficial\logo_superior_conpeh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1828" y="-32"/>
            <a:ext cx="1433320" cy="7143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285728" y="642910"/>
            <a:ext cx="5000660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Rectángulo redondeado"/>
          <p:cNvSpPr/>
          <p:nvPr/>
        </p:nvSpPr>
        <p:spPr>
          <a:xfrm>
            <a:off x="5357826" y="642910"/>
            <a:ext cx="1357322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CuadroTexto"/>
          <p:cNvSpPr txBox="1"/>
          <p:nvPr/>
        </p:nvSpPr>
        <p:spPr>
          <a:xfrm>
            <a:off x="288550" y="816764"/>
            <a:ext cx="12586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NOMBRE DEL PLATO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642918" y="90042"/>
            <a:ext cx="4286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>
                <a:solidFill>
                  <a:schemeClr val="tx2">
                    <a:lumMod val="75000"/>
                  </a:schemeClr>
                </a:solidFill>
              </a:rPr>
              <a:t>RECETA ESTÁNDAR – POSTRE</a:t>
            </a:r>
            <a:endParaRPr lang="es-ES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285728" y="1070609"/>
            <a:ext cx="1531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EXPLICACIÓN COMERCIAL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18 Rectángulo redondeado"/>
          <p:cNvSpPr/>
          <p:nvPr/>
        </p:nvSpPr>
        <p:spPr>
          <a:xfrm>
            <a:off x="285728" y="1857356"/>
            <a:ext cx="3943372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INGREDIENTES</a:t>
            </a:r>
            <a:endParaRPr lang="es-ES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19 Rectángulo redondeado"/>
          <p:cNvSpPr/>
          <p:nvPr/>
        </p:nvSpPr>
        <p:spPr>
          <a:xfrm>
            <a:off x="4257678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CANTIDAD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(6 platos)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20 Rectángulo redondeado"/>
          <p:cNvSpPr/>
          <p:nvPr/>
        </p:nvSpPr>
        <p:spPr>
          <a:xfrm>
            <a:off x="5500702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UNIDADES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grs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ltr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21 Rectángulo redondeado"/>
          <p:cNvSpPr/>
          <p:nvPr/>
        </p:nvSpPr>
        <p:spPr>
          <a:xfrm>
            <a:off x="1500174" y="849132"/>
            <a:ext cx="3714776" cy="17855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22 Rectángulo redondeado"/>
          <p:cNvSpPr/>
          <p:nvPr/>
        </p:nvSpPr>
        <p:spPr>
          <a:xfrm>
            <a:off x="1785926" y="1071836"/>
            <a:ext cx="3429024" cy="19082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23 Rectángulo redondeado"/>
          <p:cNvSpPr/>
          <p:nvPr/>
        </p:nvSpPr>
        <p:spPr>
          <a:xfrm>
            <a:off x="388144" y="1306802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24 Rectángulo redondeado"/>
          <p:cNvSpPr/>
          <p:nvPr/>
        </p:nvSpPr>
        <p:spPr>
          <a:xfrm>
            <a:off x="388144" y="1547328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25 Rectángulo redondeado"/>
          <p:cNvSpPr/>
          <p:nvPr/>
        </p:nvSpPr>
        <p:spPr>
          <a:xfrm>
            <a:off x="388144" y="1316829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26 Rectángulo redondeado"/>
          <p:cNvSpPr/>
          <p:nvPr/>
        </p:nvSpPr>
        <p:spPr>
          <a:xfrm>
            <a:off x="5405480" y="690072"/>
            <a:ext cx="1270449" cy="1049716"/>
          </a:xfrm>
          <a:prstGeom prst="roundRect">
            <a:avLst>
              <a:gd name="adj" fmla="val 6095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El envío de la fotografía es OBLIGATORIO, Puede enviar un archivo por separado en formato PDF o JPG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8" name="27 Rectángulo redondeado"/>
          <p:cNvSpPr/>
          <p:nvPr/>
        </p:nvSpPr>
        <p:spPr>
          <a:xfrm>
            <a:off x="285728" y="221055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" name="28 Rectángulo redondeado"/>
          <p:cNvSpPr/>
          <p:nvPr/>
        </p:nvSpPr>
        <p:spPr>
          <a:xfrm>
            <a:off x="4261980" y="221055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29 Rectángulo redondeado"/>
          <p:cNvSpPr/>
          <p:nvPr/>
        </p:nvSpPr>
        <p:spPr>
          <a:xfrm>
            <a:off x="5500702" y="220385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7" name="36 Rectángulo redondeado"/>
          <p:cNvSpPr/>
          <p:nvPr/>
        </p:nvSpPr>
        <p:spPr>
          <a:xfrm>
            <a:off x="285728" y="248619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8" name="37 Rectángulo redondeado"/>
          <p:cNvSpPr/>
          <p:nvPr/>
        </p:nvSpPr>
        <p:spPr>
          <a:xfrm>
            <a:off x="4261980" y="248619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9" name="38 Rectángulo redondeado"/>
          <p:cNvSpPr/>
          <p:nvPr/>
        </p:nvSpPr>
        <p:spPr>
          <a:xfrm>
            <a:off x="5500702" y="247949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1" name="40 Rectángulo redondeado"/>
          <p:cNvSpPr/>
          <p:nvPr/>
        </p:nvSpPr>
        <p:spPr>
          <a:xfrm>
            <a:off x="285728" y="303748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2" name="41 Rectángulo redondeado"/>
          <p:cNvSpPr/>
          <p:nvPr/>
        </p:nvSpPr>
        <p:spPr>
          <a:xfrm>
            <a:off x="4261980" y="303748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3" name="42 Rectángulo redondeado"/>
          <p:cNvSpPr/>
          <p:nvPr/>
        </p:nvSpPr>
        <p:spPr>
          <a:xfrm>
            <a:off x="5500702" y="303077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5" name="44 Rectángulo redondeado"/>
          <p:cNvSpPr/>
          <p:nvPr/>
        </p:nvSpPr>
        <p:spPr>
          <a:xfrm>
            <a:off x="285728" y="276183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6" name="45 Rectángulo redondeado"/>
          <p:cNvSpPr/>
          <p:nvPr/>
        </p:nvSpPr>
        <p:spPr>
          <a:xfrm>
            <a:off x="4261980" y="276183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7" name="46 Rectángulo redondeado"/>
          <p:cNvSpPr/>
          <p:nvPr/>
        </p:nvSpPr>
        <p:spPr>
          <a:xfrm>
            <a:off x="5500702" y="275513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9" name="48 Rectángulo redondeado"/>
          <p:cNvSpPr/>
          <p:nvPr/>
        </p:nvSpPr>
        <p:spPr>
          <a:xfrm>
            <a:off x="285728" y="331312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0" name="49 Rectángulo redondeado"/>
          <p:cNvSpPr/>
          <p:nvPr/>
        </p:nvSpPr>
        <p:spPr>
          <a:xfrm>
            <a:off x="4261980" y="331312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1" name="50 Rectángulo redondeado"/>
          <p:cNvSpPr/>
          <p:nvPr/>
        </p:nvSpPr>
        <p:spPr>
          <a:xfrm>
            <a:off x="5500702" y="330642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3" name="52 Rectángulo redondeado"/>
          <p:cNvSpPr/>
          <p:nvPr/>
        </p:nvSpPr>
        <p:spPr>
          <a:xfrm>
            <a:off x="285728" y="358876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4" name="53 Rectángulo redondeado"/>
          <p:cNvSpPr/>
          <p:nvPr/>
        </p:nvSpPr>
        <p:spPr>
          <a:xfrm>
            <a:off x="4261980" y="358876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5" name="54 Rectángulo redondeado"/>
          <p:cNvSpPr/>
          <p:nvPr/>
        </p:nvSpPr>
        <p:spPr>
          <a:xfrm>
            <a:off x="5500702" y="358206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56 Rectángulo redondeado"/>
          <p:cNvSpPr/>
          <p:nvPr/>
        </p:nvSpPr>
        <p:spPr>
          <a:xfrm>
            <a:off x="285728" y="386440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" name="57 Rectángulo redondeado"/>
          <p:cNvSpPr/>
          <p:nvPr/>
        </p:nvSpPr>
        <p:spPr>
          <a:xfrm>
            <a:off x="4261980" y="386440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9" name="58 Rectángulo redondeado"/>
          <p:cNvSpPr/>
          <p:nvPr/>
        </p:nvSpPr>
        <p:spPr>
          <a:xfrm>
            <a:off x="5500702" y="385770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60 Rectángulo redondeado"/>
          <p:cNvSpPr/>
          <p:nvPr/>
        </p:nvSpPr>
        <p:spPr>
          <a:xfrm>
            <a:off x="285728" y="414004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2" name="61 Rectángulo redondeado"/>
          <p:cNvSpPr/>
          <p:nvPr/>
        </p:nvSpPr>
        <p:spPr>
          <a:xfrm>
            <a:off x="4261980" y="414004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3" name="62 Rectángulo redondeado"/>
          <p:cNvSpPr/>
          <p:nvPr/>
        </p:nvSpPr>
        <p:spPr>
          <a:xfrm>
            <a:off x="5500702" y="413334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5" name="64 Rectángulo redondeado"/>
          <p:cNvSpPr/>
          <p:nvPr/>
        </p:nvSpPr>
        <p:spPr>
          <a:xfrm>
            <a:off x="285728" y="441569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6" name="65 Rectángulo redondeado"/>
          <p:cNvSpPr/>
          <p:nvPr/>
        </p:nvSpPr>
        <p:spPr>
          <a:xfrm>
            <a:off x="4261980" y="441569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7" name="66 Rectángulo redondeado"/>
          <p:cNvSpPr/>
          <p:nvPr/>
        </p:nvSpPr>
        <p:spPr>
          <a:xfrm>
            <a:off x="5500702" y="440898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9" name="68 Rectángulo redondeado"/>
          <p:cNvSpPr/>
          <p:nvPr/>
        </p:nvSpPr>
        <p:spPr>
          <a:xfrm>
            <a:off x="285728" y="469133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" name="69 Rectángulo redondeado"/>
          <p:cNvSpPr/>
          <p:nvPr/>
        </p:nvSpPr>
        <p:spPr>
          <a:xfrm>
            <a:off x="4261980" y="469133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" name="70 Rectángulo redondeado"/>
          <p:cNvSpPr/>
          <p:nvPr/>
        </p:nvSpPr>
        <p:spPr>
          <a:xfrm>
            <a:off x="5500702" y="468463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3" name="72 Rectángulo redondeado"/>
          <p:cNvSpPr/>
          <p:nvPr/>
        </p:nvSpPr>
        <p:spPr>
          <a:xfrm>
            <a:off x="285728" y="496697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4" name="73 Rectángulo redondeado"/>
          <p:cNvSpPr/>
          <p:nvPr/>
        </p:nvSpPr>
        <p:spPr>
          <a:xfrm>
            <a:off x="4261980" y="496697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5" name="74 Rectángulo redondeado"/>
          <p:cNvSpPr/>
          <p:nvPr/>
        </p:nvSpPr>
        <p:spPr>
          <a:xfrm>
            <a:off x="5500702" y="496027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7" name="76 Rectángulo redondeado"/>
          <p:cNvSpPr/>
          <p:nvPr/>
        </p:nvSpPr>
        <p:spPr>
          <a:xfrm>
            <a:off x="285728" y="524261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8" name="77 Rectángulo redondeado"/>
          <p:cNvSpPr/>
          <p:nvPr/>
        </p:nvSpPr>
        <p:spPr>
          <a:xfrm>
            <a:off x="4261980" y="524261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9" name="78 Rectángulo redondeado"/>
          <p:cNvSpPr/>
          <p:nvPr/>
        </p:nvSpPr>
        <p:spPr>
          <a:xfrm>
            <a:off x="5500702" y="523591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1" name="80 Rectángulo redondeado"/>
          <p:cNvSpPr/>
          <p:nvPr/>
        </p:nvSpPr>
        <p:spPr>
          <a:xfrm>
            <a:off x="285728" y="551825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2" name="81 Rectángulo redondeado"/>
          <p:cNvSpPr/>
          <p:nvPr/>
        </p:nvSpPr>
        <p:spPr>
          <a:xfrm>
            <a:off x="4261980" y="551825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3" name="82 Rectángulo redondeado"/>
          <p:cNvSpPr/>
          <p:nvPr/>
        </p:nvSpPr>
        <p:spPr>
          <a:xfrm>
            <a:off x="5500702" y="551155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5" name="84 Rectángulo redondeado"/>
          <p:cNvSpPr/>
          <p:nvPr/>
        </p:nvSpPr>
        <p:spPr>
          <a:xfrm>
            <a:off x="285728" y="579390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6" name="85 Rectángulo redondeado"/>
          <p:cNvSpPr/>
          <p:nvPr/>
        </p:nvSpPr>
        <p:spPr>
          <a:xfrm>
            <a:off x="4261980" y="579390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7" name="86 Rectángulo redondeado"/>
          <p:cNvSpPr/>
          <p:nvPr/>
        </p:nvSpPr>
        <p:spPr>
          <a:xfrm>
            <a:off x="5500702" y="578719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9" name="88 Rectángulo redondeado"/>
          <p:cNvSpPr/>
          <p:nvPr/>
        </p:nvSpPr>
        <p:spPr>
          <a:xfrm>
            <a:off x="285728" y="606954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0" name="89 Rectángulo redondeado"/>
          <p:cNvSpPr/>
          <p:nvPr/>
        </p:nvSpPr>
        <p:spPr>
          <a:xfrm>
            <a:off x="4261980" y="606954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1" name="90 Rectángulo redondeado"/>
          <p:cNvSpPr/>
          <p:nvPr/>
        </p:nvSpPr>
        <p:spPr>
          <a:xfrm>
            <a:off x="5500702" y="606284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3" name="92 Rectángulo redondeado"/>
          <p:cNvSpPr/>
          <p:nvPr/>
        </p:nvSpPr>
        <p:spPr>
          <a:xfrm>
            <a:off x="285728" y="634518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4" name="93 Rectángulo redondeado"/>
          <p:cNvSpPr/>
          <p:nvPr/>
        </p:nvSpPr>
        <p:spPr>
          <a:xfrm>
            <a:off x="4261980" y="634518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5" name="94 Rectángulo redondeado"/>
          <p:cNvSpPr/>
          <p:nvPr/>
        </p:nvSpPr>
        <p:spPr>
          <a:xfrm>
            <a:off x="5500702" y="633848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7" name="96 Rectángulo redondeado"/>
          <p:cNvSpPr/>
          <p:nvPr/>
        </p:nvSpPr>
        <p:spPr>
          <a:xfrm>
            <a:off x="285728" y="689646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8" name="97 Rectángulo redondeado"/>
          <p:cNvSpPr/>
          <p:nvPr/>
        </p:nvSpPr>
        <p:spPr>
          <a:xfrm>
            <a:off x="4261980" y="689646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9" name="98 Rectángulo redondeado"/>
          <p:cNvSpPr/>
          <p:nvPr/>
        </p:nvSpPr>
        <p:spPr>
          <a:xfrm>
            <a:off x="5500702" y="688976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1" name="100 Rectángulo redondeado"/>
          <p:cNvSpPr/>
          <p:nvPr/>
        </p:nvSpPr>
        <p:spPr>
          <a:xfrm>
            <a:off x="285728" y="772339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" name="101 Rectángulo redondeado"/>
          <p:cNvSpPr/>
          <p:nvPr/>
        </p:nvSpPr>
        <p:spPr>
          <a:xfrm>
            <a:off x="4261980" y="772339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3" name="102 Rectángulo redondeado"/>
          <p:cNvSpPr/>
          <p:nvPr/>
        </p:nvSpPr>
        <p:spPr>
          <a:xfrm>
            <a:off x="5500702" y="771669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5" name="104 Rectángulo redondeado"/>
          <p:cNvSpPr/>
          <p:nvPr/>
        </p:nvSpPr>
        <p:spPr>
          <a:xfrm>
            <a:off x="285728" y="662082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6" name="105 Rectángulo redondeado"/>
          <p:cNvSpPr/>
          <p:nvPr/>
        </p:nvSpPr>
        <p:spPr>
          <a:xfrm>
            <a:off x="4261980" y="662082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7" name="106 Rectángulo redondeado"/>
          <p:cNvSpPr/>
          <p:nvPr/>
        </p:nvSpPr>
        <p:spPr>
          <a:xfrm>
            <a:off x="5500702" y="661412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9" name="108 Rectángulo redondeado"/>
          <p:cNvSpPr/>
          <p:nvPr/>
        </p:nvSpPr>
        <p:spPr>
          <a:xfrm>
            <a:off x="285728" y="717211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0" name="109 Rectángulo redondeado"/>
          <p:cNvSpPr/>
          <p:nvPr/>
        </p:nvSpPr>
        <p:spPr>
          <a:xfrm>
            <a:off x="4261980" y="717211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1" name="110 Rectángulo redondeado"/>
          <p:cNvSpPr/>
          <p:nvPr/>
        </p:nvSpPr>
        <p:spPr>
          <a:xfrm>
            <a:off x="5500702" y="716540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3" name="112 Rectángulo redondeado"/>
          <p:cNvSpPr/>
          <p:nvPr/>
        </p:nvSpPr>
        <p:spPr>
          <a:xfrm>
            <a:off x="285728" y="827467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4" name="113 Rectángulo redondeado"/>
          <p:cNvSpPr/>
          <p:nvPr/>
        </p:nvSpPr>
        <p:spPr>
          <a:xfrm>
            <a:off x="4261980" y="827467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5" name="114 Rectángulo redondeado"/>
          <p:cNvSpPr/>
          <p:nvPr/>
        </p:nvSpPr>
        <p:spPr>
          <a:xfrm>
            <a:off x="5500702" y="826797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1" name="120 Rectángulo redondeado"/>
          <p:cNvSpPr/>
          <p:nvPr/>
        </p:nvSpPr>
        <p:spPr>
          <a:xfrm>
            <a:off x="285728" y="744775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2" name="121 Rectángulo redondeado"/>
          <p:cNvSpPr/>
          <p:nvPr/>
        </p:nvSpPr>
        <p:spPr>
          <a:xfrm>
            <a:off x="4261980" y="744775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3" name="122 Rectángulo redondeado"/>
          <p:cNvSpPr/>
          <p:nvPr/>
        </p:nvSpPr>
        <p:spPr>
          <a:xfrm>
            <a:off x="5500702" y="744105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5" name="124 Rectángulo redondeado"/>
          <p:cNvSpPr/>
          <p:nvPr/>
        </p:nvSpPr>
        <p:spPr>
          <a:xfrm>
            <a:off x="285728" y="799903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6" name="125 Rectángulo redondeado"/>
          <p:cNvSpPr/>
          <p:nvPr/>
        </p:nvSpPr>
        <p:spPr>
          <a:xfrm>
            <a:off x="4261980" y="799903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7" name="126 Rectángulo redondeado"/>
          <p:cNvSpPr/>
          <p:nvPr/>
        </p:nvSpPr>
        <p:spPr>
          <a:xfrm>
            <a:off x="5500702" y="799233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9" name="128 Rectángulo redondeado"/>
          <p:cNvSpPr/>
          <p:nvPr/>
        </p:nvSpPr>
        <p:spPr>
          <a:xfrm>
            <a:off x="285728" y="855032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0" name="129 Rectángulo redondeado"/>
          <p:cNvSpPr/>
          <p:nvPr/>
        </p:nvSpPr>
        <p:spPr>
          <a:xfrm>
            <a:off x="4261980" y="855032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1" name="130 Rectángulo redondeado"/>
          <p:cNvSpPr/>
          <p:nvPr/>
        </p:nvSpPr>
        <p:spPr>
          <a:xfrm>
            <a:off x="5500702" y="854361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4" name="103 Rectángulo redondeado"/>
          <p:cNvSpPr/>
          <p:nvPr/>
        </p:nvSpPr>
        <p:spPr>
          <a:xfrm>
            <a:off x="285728" y="883356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6" name="115 Rectángulo redondeado"/>
          <p:cNvSpPr/>
          <p:nvPr/>
        </p:nvSpPr>
        <p:spPr>
          <a:xfrm>
            <a:off x="4261980" y="883356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0" name="119 Rectángulo redondeado"/>
          <p:cNvSpPr/>
          <p:nvPr/>
        </p:nvSpPr>
        <p:spPr>
          <a:xfrm>
            <a:off x="5500702" y="882686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2" name="Picture 2" descr="F:\trabajos\conpeht_oficial\logo_superior_conpeh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1828" y="-32"/>
            <a:ext cx="1433320" cy="7143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9681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132 CuadroTexto"/>
          <p:cNvSpPr txBox="1"/>
          <p:nvPr/>
        </p:nvSpPr>
        <p:spPr>
          <a:xfrm>
            <a:off x="214290" y="2643174"/>
            <a:ext cx="6429420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1000" dirty="0"/>
              <a:t>Yo, (Nombre del Chef – Instructor) </a:t>
            </a:r>
            <a:r>
              <a:rPr lang="es-ES" sz="1000" dirty="0" smtClean="0"/>
              <a:t>                                                                                                                                 certifico </a:t>
            </a:r>
            <a:r>
              <a:rPr lang="es-ES" sz="1000" dirty="0"/>
              <a:t>haber</a:t>
            </a:r>
          </a:p>
          <a:p>
            <a:pPr algn="just">
              <a:lnSpc>
                <a:spcPct val="150000"/>
              </a:lnSpc>
            </a:pPr>
            <a:r>
              <a:rPr lang="es-ES" sz="1000" dirty="0"/>
              <a:t>tomado conocimiento </a:t>
            </a:r>
            <a:r>
              <a:rPr lang="es-ES" sz="1000" dirty="0" smtClean="0"/>
              <a:t>de la convocatoria y reglamento </a:t>
            </a:r>
            <a:r>
              <a:rPr lang="es-ES" sz="1000" dirty="0"/>
              <a:t>y </a:t>
            </a:r>
            <a:r>
              <a:rPr lang="es-ES" sz="1000" dirty="0" smtClean="0"/>
              <a:t>a nombre de mi institución acepto </a:t>
            </a:r>
            <a:r>
              <a:rPr lang="es-ES" sz="1000" dirty="0"/>
              <a:t>sus condiciones.</a:t>
            </a:r>
          </a:p>
          <a:p>
            <a:pPr algn="just">
              <a:lnSpc>
                <a:spcPct val="150000"/>
              </a:lnSpc>
            </a:pPr>
            <a:endParaRPr lang="es-ES" sz="1000" dirty="0" smtClean="0"/>
          </a:p>
          <a:p>
            <a:pPr algn="just">
              <a:lnSpc>
                <a:spcPct val="150000"/>
              </a:lnSpc>
            </a:pPr>
            <a:r>
              <a:rPr lang="es-ES" sz="1000" dirty="0" smtClean="0"/>
              <a:t>Fecha:                                                                                                                 Firma: ____________________________________</a:t>
            </a:r>
            <a:endParaRPr lang="es-ES" sz="1000" dirty="0"/>
          </a:p>
          <a:p>
            <a:pPr algn="just">
              <a:lnSpc>
                <a:spcPct val="150000"/>
              </a:lnSpc>
            </a:pPr>
            <a:endParaRPr lang="es-ES" sz="1000" dirty="0" smtClean="0"/>
          </a:p>
          <a:p>
            <a:pPr algn="just">
              <a:lnSpc>
                <a:spcPct val="150000"/>
              </a:lnSpc>
            </a:pPr>
            <a:r>
              <a:rPr lang="es-ES" sz="1000" dirty="0" smtClean="0"/>
              <a:t>NOTA</a:t>
            </a:r>
            <a:r>
              <a:rPr lang="es-ES" sz="1000" dirty="0"/>
              <a:t>: </a:t>
            </a:r>
            <a:endParaRPr lang="es-ES" sz="1000" dirty="0" smtClean="0"/>
          </a:p>
          <a:p>
            <a:pPr algn="just"/>
            <a:r>
              <a:rPr lang="es-ES" sz="1000" dirty="0" smtClean="0"/>
              <a:t>La preinscripción se realiza enviando el formulario donde se colocan los nombres de los concursantes y del chef instructor, acompañando esta información con una carta de la institución o decanato de la facultad que acredite la validación de esta información.</a:t>
            </a:r>
          </a:p>
          <a:p>
            <a:pPr algn="just"/>
            <a:endParaRPr lang="es-ES" sz="1000" dirty="0" smtClean="0"/>
          </a:p>
          <a:p>
            <a:pPr algn="just"/>
            <a:r>
              <a:rPr lang="es-ES" sz="1000" dirty="0" smtClean="0"/>
              <a:t>A estos documentos se adjunta la fotografía de los platos, el pedido de ingredientes  y la receta estándar de cada uno de las propuestas por servicio.</a:t>
            </a:r>
          </a:p>
          <a:p>
            <a:pPr algn="just"/>
            <a:endParaRPr lang="es-ES" sz="1000" dirty="0" smtClean="0"/>
          </a:p>
          <a:p>
            <a:pPr algn="just"/>
            <a:endParaRPr lang="es-ES" sz="1000" dirty="0" smtClean="0"/>
          </a:p>
          <a:p>
            <a:pPr algn="just"/>
            <a:endParaRPr lang="es-ES" sz="1000" dirty="0" smtClean="0"/>
          </a:p>
          <a:p>
            <a:pPr algn="just">
              <a:lnSpc>
                <a:spcPct val="150000"/>
              </a:lnSpc>
            </a:pPr>
            <a:endParaRPr lang="es-ES" sz="1000" dirty="0"/>
          </a:p>
        </p:txBody>
      </p:sp>
      <p:sp>
        <p:nvSpPr>
          <p:cNvPr id="138" name="137 CuadroTexto"/>
          <p:cNvSpPr txBox="1"/>
          <p:nvPr/>
        </p:nvSpPr>
        <p:spPr>
          <a:xfrm>
            <a:off x="1428736" y="6305148"/>
            <a:ext cx="39290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infoconcurso@conpehtgastronomica.com</a:t>
            </a:r>
            <a:endParaRPr lang="es-ES" sz="1600" b="1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39" name="138 Rectángulo redondeado"/>
          <p:cNvSpPr/>
          <p:nvPr/>
        </p:nvSpPr>
        <p:spPr>
          <a:xfrm>
            <a:off x="725372" y="3387784"/>
            <a:ext cx="2132123" cy="192280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0" name="139 Rectángulo redondeado"/>
          <p:cNvSpPr/>
          <p:nvPr/>
        </p:nvSpPr>
        <p:spPr>
          <a:xfrm>
            <a:off x="2176168" y="2695438"/>
            <a:ext cx="3538848" cy="242526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46300" y="46269"/>
            <a:ext cx="6782763" cy="9039860"/>
          </a:xfrm>
          <a:prstGeom prst="rect">
            <a:avLst/>
          </a:prstGeom>
          <a:noFill/>
          <a:ln w="114300">
            <a:solidFill>
              <a:srgbClr val="F737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9" name="Picture 2" descr="F:\trabajos\conpeht_oficial\logo_superior_conpeh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47886" y="528619"/>
            <a:ext cx="2952750" cy="14716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1443</TotalTime>
  <Words>631</Words>
  <Application>Microsoft Office PowerPoint</Application>
  <PresentationFormat>Presentación en pantalla (4:3)</PresentationFormat>
  <Paragraphs>112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Coordinador</dc:creator>
  <cp:lastModifiedBy>Pacheco</cp:lastModifiedBy>
  <cp:revision>57</cp:revision>
  <cp:lastPrinted>2017-05-05T12:43:49Z</cp:lastPrinted>
  <dcterms:created xsi:type="dcterms:W3CDTF">2012-05-31T14:00:40Z</dcterms:created>
  <dcterms:modified xsi:type="dcterms:W3CDTF">2018-04-05T21:20:12Z</dcterms:modified>
</cp:coreProperties>
</file>