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39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0C572-8D28-4C9D-B7EF-AB992A65C8AF}" type="datetimeFigureOut">
              <a:rPr lang="es-ES" smtClean="0"/>
              <a:pPr/>
              <a:t>11/06/2012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guillermoiraola@conpehtgastronomica.com" TargetMode="External"/><Relationship Id="rId4" Type="http://schemas.openxmlformats.org/officeDocument/2006/relationships/hyperlink" Target="mailto:coordinador@conpehtgastronomica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0" y="100010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latin typeface="+mj-lt"/>
              </a:rPr>
              <a:t>¿Estas organizando un evento gastronómico o conoces alguno que quieras que se difunda?</a:t>
            </a:r>
          </a:p>
          <a:p>
            <a:pPr algn="ctr"/>
            <a:r>
              <a:rPr lang="es-ES" sz="1400" b="1" dirty="0" smtClean="0">
                <a:latin typeface="+mj-lt"/>
              </a:rPr>
              <a:t>Llena el formulario y envíalo a la dirección de correo que se indica más a bajo</a:t>
            </a:r>
            <a:endParaRPr lang="es-ES" sz="1400" b="1" dirty="0">
              <a:latin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14290" y="1670381"/>
            <a:ext cx="307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Nombre del evento</a:t>
            </a:r>
            <a:endParaRPr lang="es-ES" sz="1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14290" y="314324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Fechas: </a:t>
            </a:r>
            <a:endParaRPr lang="es-ES" sz="1000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85728" y="1928794"/>
            <a:ext cx="3786214" cy="4286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6858000" cy="97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9" name="78 Rectángulo redondeado"/>
          <p:cNvSpPr/>
          <p:nvPr/>
        </p:nvSpPr>
        <p:spPr>
          <a:xfrm>
            <a:off x="2062154" y="3428992"/>
            <a:ext cx="938218" cy="1877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0" name="79 CuadroTexto"/>
          <p:cNvSpPr txBox="1"/>
          <p:nvPr/>
        </p:nvSpPr>
        <p:spPr>
          <a:xfrm>
            <a:off x="214290" y="3397085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Del: </a:t>
            </a:r>
            <a:endParaRPr lang="es-ES" sz="1000" dirty="0"/>
          </a:p>
        </p:txBody>
      </p:sp>
      <p:sp>
        <p:nvSpPr>
          <p:cNvPr id="81" name="80 CuadroTexto"/>
          <p:cNvSpPr txBox="1"/>
          <p:nvPr/>
        </p:nvSpPr>
        <p:spPr>
          <a:xfrm>
            <a:off x="1633526" y="3384893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Al:</a:t>
            </a:r>
            <a:endParaRPr lang="es-ES" sz="1000" dirty="0"/>
          </a:p>
        </p:txBody>
      </p:sp>
      <p:sp>
        <p:nvSpPr>
          <p:cNvPr id="82" name="81 CuadroTexto"/>
          <p:cNvSpPr txBox="1"/>
          <p:nvPr/>
        </p:nvSpPr>
        <p:spPr>
          <a:xfrm>
            <a:off x="214290" y="3682837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Persona de contacto:</a:t>
            </a:r>
            <a:endParaRPr lang="es-ES" sz="1000" dirty="0"/>
          </a:p>
        </p:txBody>
      </p:sp>
      <p:sp>
        <p:nvSpPr>
          <p:cNvPr id="83" name="82 Rectángulo redondeado"/>
          <p:cNvSpPr/>
          <p:nvPr/>
        </p:nvSpPr>
        <p:spPr>
          <a:xfrm>
            <a:off x="285728" y="3929058"/>
            <a:ext cx="307183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4" name="83 CuadroTexto"/>
          <p:cNvSpPr txBox="1"/>
          <p:nvPr/>
        </p:nvSpPr>
        <p:spPr>
          <a:xfrm>
            <a:off x="214290" y="2357422"/>
            <a:ext cx="307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Web</a:t>
            </a:r>
            <a:endParaRPr lang="es-ES" sz="1000" dirty="0"/>
          </a:p>
        </p:txBody>
      </p:sp>
      <p:sp>
        <p:nvSpPr>
          <p:cNvPr id="85" name="84 Rectángulo redondeado"/>
          <p:cNvSpPr/>
          <p:nvPr/>
        </p:nvSpPr>
        <p:spPr>
          <a:xfrm>
            <a:off x="285728" y="2615835"/>
            <a:ext cx="3786214" cy="4286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609010" y="3428992"/>
            <a:ext cx="938218" cy="18777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CuadroTexto"/>
          <p:cNvSpPr txBox="1"/>
          <p:nvPr/>
        </p:nvSpPr>
        <p:spPr>
          <a:xfrm>
            <a:off x="3429000" y="3678168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E-mail</a:t>
            </a:r>
            <a:endParaRPr lang="es-ES" sz="1000" dirty="0"/>
          </a:p>
        </p:txBody>
      </p:sp>
      <p:sp>
        <p:nvSpPr>
          <p:cNvPr id="89" name="88 Rectángulo redondeado"/>
          <p:cNvSpPr/>
          <p:nvPr/>
        </p:nvSpPr>
        <p:spPr>
          <a:xfrm>
            <a:off x="3500438" y="3929058"/>
            <a:ext cx="307183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CuadroTexto"/>
          <p:cNvSpPr txBox="1"/>
          <p:nvPr/>
        </p:nvSpPr>
        <p:spPr>
          <a:xfrm>
            <a:off x="3429000" y="3143240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Tarifas</a:t>
            </a:r>
            <a:endParaRPr lang="es-ES" sz="1000" dirty="0"/>
          </a:p>
        </p:txBody>
      </p:sp>
      <p:sp>
        <p:nvSpPr>
          <p:cNvPr id="91" name="90 Rectángulo redondeado"/>
          <p:cNvSpPr/>
          <p:nvPr/>
        </p:nvSpPr>
        <p:spPr>
          <a:xfrm>
            <a:off x="3500438" y="3394130"/>
            <a:ext cx="307183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2" name="91 CuadroTexto"/>
          <p:cNvSpPr txBox="1"/>
          <p:nvPr/>
        </p:nvSpPr>
        <p:spPr>
          <a:xfrm>
            <a:off x="4214818" y="1665712"/>
            <a:ext cx="307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Logotipo</a:t>
            </a:r>
            <a:endParaRPr lang="es-ES" sz="1000" dirty="0"/>
          </a:p>
        </p:txBody>
      </p:sp>
      <p:sp>
        <p:nvSpPr>
          <p:cNvPr id="93" name="92 Rectángulo redondeado"/>
          <p:cNvSpPr/>
          <p:nvPr/>
        </p:nvSpPr>
        <p:spPr>
          <a:xfrm>
            <a:off x="4286256" y="1924124"/>
            <a:ext cx="2286016" cy="1147678"/>
          </a:xfrm>
          <a:prstGeom prst="roundRect">
            <a:avLst>
              <a:gd name="adj" fmla="val 8737"/>
            </a:avLst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Coloque aquí el logotipo del evento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4" name="93 CuadroTexto"/>
          <p:cNvSpPr txBox="1"/>
          <p:nvPr/>
        </p:nvSpPr>
        <p:spPr>
          <a:xfrm>
            <a:off x="214290" y="4148041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Dirección persona de contacto:</a:t>
            </a:r>
            <a:endParaRPr lang="es-ES" sz="1000" dirty="0"/>
          </a:p>
        </p:txBody>
      </p:sp>
      <p:sp>
        <p:nvSpPr>
          <p:cNvPr id="95" name="94 Rectángulo redondeado"/>
          <p:cNvSpPr/>
          <p:nvPr/>
        </p:nvSpPr>
        <p:spPr>
          <a:xfrm>
            <a:off x="285728" y="4394262"/>
            <a:ext cx="307183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6" name="95 CuadroTexto"/>
          <p:cNvSpPr txBox="1"/>
          <p:nvPr/>
        </p:nvSpPr>
        <p:spPr>
          <a:xfrm>
            <a:off x="3429000" y="4143372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 smtClean="0"/>
              <a:t>Telf</a:t>
            </a:r>
            <a:r>
              <a:rPr lang="es-ES" sz="1000" dirty="0" smtClean="0"/>
              <a:t>:</a:t>
            </a:r>
            <a:endParaRPr lang="es-ES" sz="1000" dirty="0"/>
          </a:p>
        </p:txBody>
      </p:sp>
      <p:sp>
        <p:nvSpPr>
          <p:cNvPr id="97" name="96 Rectángulo redondeado"/>
          <p:cNvSpPr/>
          <p:nvPr/>
        </p:nvSpPr>
        <p:spPr>
          <a:xfrm>
            <a:off x="3500438" y="4394262"/>
            <a:ext cx="1428760" cy="24917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CuadroTexto"/>
          <p:cNvSpPr txBox="1"/>
          <p:nvPr/>
        </p:nvSpPr>
        <p:spPr>
          <a:xfrm>
            <a:off x="5000636" y="4143372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Fax:</a:t>
            </a:r>
            <a:endParaRPr lang="es-ES" sz="1000" dirty="0"/>
          </a:p>
        </p:txBody>
      </p:sp>
      <p:sp>
        <p:nvSpPr>
          <p:cNvPr id="99" name="98 Rectángulo redondeado"/>
          <p:cNvSpPr/>
          <p:nvPr/>
        </p:nvSpPr>
        <p:spPr>
          <a:xfrm>
            <a:off x="5072074" y="4394262"/>
            <a:ext cx="1428760" cy="24917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0" name="99 CuadroTexto"/>
          <p:cNvSpPr txBox="1"/>
          <p:nvPr/>
        </p:nvSpPr>
        <p:spPr>
          <a:xfrm>
            <a:off x="214290" y="4682969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Lugar: Ciudad/</a:t>
            </a:r>
            <a:r>
              <a:rPr lang="es-ES" sz="1000" dirty="0" err="1" smtClean="0"/>
              <a:t>Pais</a:t>
            </a:r>
            <a:endParaRPr lang="es-ES" sz="1000" dirty="0"/>
          </a:p>
        </p:txBody>
      </p:sp>
      <p:sp>
        <p:nvSpPr>
          <p:cNvPr id="101" name="100 Rectángulo redondeado"/>
          <p:cNvSpPr/>
          <p:nvPr/>
        </p:nvSpPr>
        <p:spPr>
          <a:xfrm>
            <a:off x="285728" y="4929190"/>
            <a:ext cx="307183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2" name="101 CuadroTexto"/>
          <p:cNvSpPr txBox="1"/>
          <p:nvPr/>
        </p:nvSpPr>
        <p:spPr>
          <a:xfrm>
            <a:off x="3429000" y="4655630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Dirección </a:t>
            </a:r>
            <a:r>
              <a:rPr lang="es-ES" sz="1000" dirty="0" smtClean="0"/>
              <a:t>p</a:t>
            </a:r>
            <a:r>
              <a:rPr lang="es-ES" sz="1000" dirty="0" smtClean="0"/>
              <a:t>or evento</a:t>
            </a:r>
            <a:endParaRPr lang="es-ES" sz="1000" dirty="0"/>
          </a:p>
        </p:txBody>
      </p:sp>
      <p:sp>
        <p:nvSpPr>
          <p:cNvPr id="103" name="102 Rectángulo redondeado"/>
          <p:cNvSpPr/>
          <p:nvPr/>
        </p:nvSpPr>
        <p:spPr>
          <a:xfrm>
            <a:off x="3500438" y="4901851"/>
            <a:ext cx="307183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4" name="103 CuadroTexto"/>
          <p:cNvSpPr txBox="1"/>
          <p:nvPr/>
        </p:nvSpPr>
        <p:spPr>
          <a:xfrm>
            <a:off x="214290" y="5183035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Tu  nombre</a:t>
            </a:r>
            <a:endParaRPr lang="es-ES" sz="1000" dirty="0"/>
          </a:p>
        </p:txBody>
      </p:sp>
      <p:sp>
        <p:nvSpPr>
          <p:cNvPr id="105" name="104 Rectángulo redondeado"/>
          <p:cNvSpPr/>
          <p:nvPr/>
        </p:nvSpPr>
        <p:spPr>
          <a:xfrm>
            <a:off x="285728" y="5429256"/>
            <a:ext cx="307183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6" name="105 CuadroTexto"/>
          <p:cNvSpPr txBox="1"/>
          <p:nvPr/>
        </p:nvSpPr>
        <p:spPr>
          <a:xfrm>
            <a:off x="3429000" y="5183035"/>
            <a:ext cx="2643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Tu e-mail</a:t>
            </a:r>
            <a:endParaRPr lang="es-ES" sz="1000" dirty="0"/>
          </a:p>
        </p:txBody>
      </p:sp>
      <p:sp>
        <p:nvSpPr>
          <p:cNvPr id="107" name="106 Rectángulo redondeado"/>
          <p:cNvSpPr/>
          <p:nvPr/>
        </p:nvSpPr>
        <p:spPr>
          <a:xfrm>
            <a:off x="3500438" y="5429256"/>
            <a:ext cx="3071834" cy="2143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8" name="107 CuadroTexto"/>
          <p:cNvSpPr txBox="1"/>
          <p:nvPr/>
        </p:nvSpPr>
        <p:spPr>
          <a:xfrm>
            <a:off x="214290" y="5715008"/>
            <a:ext cx="3071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Información por evento</a:t>
            </a:r>
            <a:endParaRPr lang="es-ES" sz="1000" dirty="0"/>
          </a:p>
        </p:txBody>
      </p:sp>
      <p:sp>
        <p:nvSpPr>
          <p:cNvPr id="109" name="108 Rectángulo redondeado"/>
          <p:cNvSpPr/>
          <p:nvPr/>
        </p:nvSpPr>
        <p:spPr>
          <a:xfrm>
            <a:off x="285728" y="5973420"/>
            <a:ext cx="6286544" cy="117034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" sz="1000" dirty="0" smtClean="0">
                <a:solidFill>
                  <a:schemeClr val="tx2">
                    <a:lumMod val="75000"/>
                  </a:schemeClr>
                </a:solidFill>
              </a:rPr>
              <a:t>Ingresa aquí una breve descripción de lo más sobresaliente del evento</a:t>
            </a:r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" name="111 CuadroTexto"/>
          <p:cNvSpPr txBox="1"/>
          <p:nvPr/>
        </p:nvSpPr>
        <p:spPr>
          <a:xfrm>
            <a:off x="214290" y="7366835"/>
            <a:ext cx="30718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Guarda el formulario y envíalo por mail a</a:t>
            </a:r>
            <a:endParaRPr lang="es-ES" sz="1200" dirty="0"/>
          </a:p>
        </p:txBody>
      </p:sp>
      <p:pic>
        <p:nvPicPr>
          <p:cNvPr id="1028" name="Picture 4" descr="http://www.conpehtgastronomica.com/imagenes/fondop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412480"/>
            <a:ext cx="6893167" cy="731520"/>
          </a:xfrm>
          <a:prstGeom prst="rect">
            <a:avLst/>
          </a:prstGeom>
          <a:noFill/>
        </p:spPr>
      </p:pic>
      <p:sp>
        <p:nvSpPr>
          <p:cNvPr id="114" name="113 CuadroTexto">
            <a:hlinkClick r:id="rId4"/>
          </p:cNvPr>
          <p:cNvSpPr txBox="1"/>
          <p:nvPr/>
        </p:nvSpPr>
        <p:spPr>
          <a:xfrm>
            <a:off x="1214422" y="7638186"/>
            <a:ext cx="4357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hlinkClick r:id="rId4"/>
              </a:rPr>
              <a:t>coordinador@conpehtgastronomica.com</a:t>
            </a:r>
            <a:endParaRPr lang="es-ES" sz="1600" b="1" dirty="0" smtClean="0"/>
          </a:p>
          <a:p>
            <a:pPr algn="ctr"/>
            <a:r>
              <a:rPr lang="es-ES" sz="1600" b="1" dirty="0" smtClean="0">
                <a:hlinkClick r:id="rId5"/>
              </a:rPr>
              <a:t>guillermoiraola@conpehtgastronomica.com</a:t>
            </a:r>
            <a:endParaRPr lang="es-ES" sz="1600" b="1" dirty="0" smtClean="0"/>
          </a:p>
          <a:p>
            <a:pPr algn="ctr"/>
            <a:endParaRPr lang="es-ES" sz="1600" b="1" dirty="0" smtClean="0"/>
          </a:p>
          <a:p>
            <a:pPr algn="ctr"/>
            <a:endParaRPr lang="es-ES" sz="16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142984" y="45993"/>
            <a:ext cx="5572164" cy="95410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s-ES" sz="2800" dirty="0" smtClean="0">
                <a:solidFill>
                  <a:schemeClr val="bg1"/>
                </a:solidFill>
                <a:latin typeface="Impact" pitchFamily="34" charset="0"/>
              </a:rPr>
              <a:t>ENVÍA UN</a:t>
            </a:r>
          </a:p>
          <a:p>
            <a:pPr algn="r"/>
            <a:r>
              <a:rPr lang="es-ES" sz="2800" dirty="0" smtClean="0">
                <a:solidFill>
                  <a:schemeClr val="bg1"/>
                </a:solidFill>
                <a:latin typeface="Impact" pitchFamily="34" charset="0"/>
              </a:rPr>
              <a:t>EVENTO GASTRONÓMICO</a:t>
            </a:r>
            <a:endParaRPr lang="es-ES" sz="2800" dirty="0">
              <a:solidFill>
                <a:schemeClr val="bg1"/>
              </a:solidFill>
              <a:latin typeface="Impact" pitchFamily="34" charset="0"/>
            </a:endParaRPr>
          </a:p>
        </p:txBody>
      </p:sp>
      <p:cxnSp>
        <p:nvCxnSpPr>
          <p:cNvPr id="116" name="115 Conector recto"/>
          <p:cNvCxnSpPr/>
          <p:nvPr/>
        </p:nvCxnSpPr>
        <p:spPr>
          <a:xfrm>
            <a:off x="285728" y="1643042"/>
            <a:ext cx="635798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116 Conector recto"/>
          <p:cNvCxnSpPr/>
          <p:nvPr/>
        </p:nvCxnSpPr>
        <p:spPr>
          <a:xfrm>
            <a:off x="285728" y="7286644"/>
            <a:ext cx="635798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101</Words>
  <Application>Microsoft Office PowerPoint</Application>
  <PresentationFormat>Presentación en pantalla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Coordinador</dc:creator>
  <cp:lastModifiedBy>Coordinador</cp:lastModifiedBy>
  <cp:revision>29</cp:revision>
  <dcterms:created xsi:type="dcterms:W3CDTF">2012-05-31T14:00:40Z</dcterms:created>
  <dcterms:modified xsi:type="dcterms:W3CDTF">2012-06-11T20:16:06Z</dcterms:modified>
</cp:coreProperties>
</file>